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7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36065" y="1524000"/>
            <a:ext cx="896982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5400" dirty="0" smtClean="0"/>
          </a:p>
          <a:p>
            <a:pPr algn="ctr"/>
            <a:endParaRPr lang="zh-CN" altLang="en-US" sz="54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8230" y="2905125"/>
            <a:ext cx="7495540" cy="1047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230" y="1181100"/>
            <a:ext cx="8256905" cy="4495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470" y="2501900"/>
            <a:ext cx="664210" cy="41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6325" y="3196590"/>
            <a:ext cx="66421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470" y="3861435"/>
            <a:ext cx="66421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3470" y="4482465"/>
            <a:ext cx="664210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5535" y="5118735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00" y="613410"/>
            <a:ext cx="821880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00" y="3022600"/>
            <a:ext cx="7933055" cy="28187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055" y="1320165"/>
            <a:ext cx="66421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4055" y="3219450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10" y="695325"/>
            <a:ext cx="7866380" cy="5466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635" y="753745"/>
            <a:ext cx="664210" cy="41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635" y="3551555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8280" y="2043430"/>
            <a:ext cx="6695440" cy="27711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80" y="2134235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030" y="1176655"/>
            <a:ext cx="6885940" cy="4504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6770" y="1851660"/>
            <a:ext cx="664210" cy="41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3950" y="2399030"/>
            <a:ext cx="94488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6270" y="2945765"/>
            <a:ext cx="95885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4930" y="3478530"/>
            <a:ext cx="1049655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980" y="4039870"/>
            <a:ext cx="664210" cy="411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4690" y="4568190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35" y="981075"/>
            <a:ext cx="7923530" cy="4895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9790" y="245745"/>
            <a:ext cx="4476115" cy="222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9790" y="2445385"/>
            <a:ext cx="7933055" cy="4133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1925" y="5915660"/>
            <a:ext cx="66421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94810" y="5915660"/>
            <a:ext cx="66421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9585" y="5915660"/>
            <a:ext cx="664210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3895" y="5915660"/>
            <a:ext cx="664210" cy="411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79790" y="5915660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7925" y="123825"/>
            <a:ext cx="7295515" cy="6609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555" y="2062480"/>
            <a:ext cx="6866890" cy="2733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80" y="2162810"/>
            <a:ext cx="664210" cy="41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80" y="2709545"/>
            <a:ext cx="66421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80" y="3252470"/>
            <a:ext cx="66421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80" y="3789045"/>
            <a:ext cx="664210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80" y="4384040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630" y="948055"/>
            <a:ext cx="7952105" cy="4961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2810" y="981075"/>
            <a:ext cx="7866380" cy="4895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0" y="2021205"/>
            <a:ext cx="7152640" cy="10369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62810" y="4690110"/>
            <a:ext cx="7308215" cy="1081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5660" y="1285875"/>
            <a:ext cx="7980680" cy="4285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2560" y="4852670"/>
            <a:ext cx="826135" cy="41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6390" y="4852670"/>
            <a:ext cx="1063625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3895" y="4852670"/>
            <a:ext cx="91567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0580" y="4852670"/>
            <a:ext cx="929640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9015" y="4852670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72560" y="3075940"/>
            <a:ext cx="424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放映结束，谢谢！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560" y="1028700"/>
            <a:ext cx="8056880" cy="4799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145" y="2834640"/>
            <a:ext cx="1979930" cy="1125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145" y="4702810"/>
            <a:ext cx="1979930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0410" y="700405"/>
            <a:ext cx="8171180" cy="5457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0155" y="1327150"/>
            <a:ext cx="1979930" cy="1125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9830" y="3204210"/>
            <a:ext cx="1979930" cy="1125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9830" y="5031740"/>
            <a:ext cx="1979930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085" y="300355"/>
            <a:ext cx="8037830" cy="62572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640" y="1946910"/>
            <a:ext cx="1979930" cy="1125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640" y="3752215"/>
            <a:ext cx="1979930" cy="1125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9640" y="5431790"/>
            <a:ext cx="1979930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47627"/>
          <a:stretch>
            <a:fillRect/>
          </a:stretch>
        </p:blipFill>
        <p:spPr>
          <a:xfrm>
            <a:off x="1894205" y="1102360"/>
            <a:ext cx="7990205" cy="396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015" y="1770380"/>
            <a:ext cx="1979930" cy="1125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205" y="3810000"/>
            <a:ext cx="1979930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35" y="1666875"/>
            <a:ext cx="7923530" cy="3523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3145" y="2834640"/>
            <a:ext cx="7418705" cy="23564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81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355" y="1510030"/>
            <a:ext cx="6257290" cy="3837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450" y="2163445"/>
            <a:ext cx="66421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120" y="2178050"/>
            <a:ext cx="66421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7265" y="2827655"/>
            <a:ext cx="664210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625" y="2827655"/>
            <a:ext cx="664210" cy="411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1080" y="3464560"/>
            <a:ext cx="664210" cy="4114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765" y="3464560"/>
            <a:ext cx="664210" cy="411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9635" y="4099560"/>
            <a:ext cx="664210" cy="4114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6765" y="4099560"/>
            <a:ext cx="664210" cy="4114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1335" y="4099560"/>
            <a:ext cx="664210" cy="4114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3450" y="4764405"/>
            <a:ext cx="664210" cy="4114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120" y="4764405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050" y="1524000"/>
            <a:ext cx="6819265" cy="38093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90" y="2266315"/>
            <a:ext cx="664210" cy="411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90" y="2901950"/>
            <a:ext cx="664210" cy="4114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90" y="3522980"/>
            <a:ext cx="664210" cy="411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90" y="4143375"/>
            <a:ext cx="664210" cy="4114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90" y="4808220"/>
            <a:ext cx="664210" cy="411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2018-09-04T01:39:00Z</dcterms:created>
  <dcterms:modified xsi:type="dcterms:W3CDTF">2019-07-22T02:19:48Z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