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87" r:id="rId19"/>
  </p:sldIdLst>
  <p:sldSz cx="12192000" cy="6858000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5.png"/><Relationship Id="rId3" Type="http://schemas.openxmlformats.org/officeDocument/2006/relationships/image" Target="../media/image14.png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5.png"/><Relationship Id="rId3" Type="http://schemas.openxmlformats.org/officeDocument/2006/relationships/image" Target="../media/image15.png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5.png"/><Relationship Id="rId3" Type="http://schemas.openxmlformats.org/officeDocument/2006/relationships/image" Target="../media/image16.png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5.png"/><Relationship Id="rId3" Type="http://schemas.openxmlformats.org/officeDocument/2006/relationships/image" Target="../media/image17.png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5.png"/><Relationship Id="rId3" Type="http://schemas.openxmlformats.org/officeDocument/2006/relationships/image" Target="../media/image18.png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5.png"/><Relationship Id="rId3" Type="http://schemas.openxmlformats.org/officeDocument/2006/relationships/image" Target="../media/image19.png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image" Target="../media/image5.png"/><Relationship Id="rId7" Type="http://schemas.openxmlformats.org/officeDocument/2006/relationships/image" Target="../media/image24.png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Relationship Id="rId3" Type="http://schemas.openxmlformats.org/officeDocument/2006/relationships/image" Target="../media/image20.png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5.png"/><Relationship Id="rId3" Type="http://schemas.openxmlformats.org/officeDocument/2006/relationships/image" Target="../media/image6.png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5.png"/><Relationship Id="rId3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5.png"/><Relationship Id="rId3" Type="http://schemas.openxmlformats.org/officeDocument/2006/relationships/image" Target="../media/image8.png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5.png"/><Relationship Id="rId3" Type="http://schemas.openxmlformats.org/officeDocument/2006/relationships/image" Target="../media/image9.png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11.png"/><Relationship Id="rId3" Type="http://schemas.openxmlformats.org/officeDocument/2006/relationships/image" Target="../media/image10.png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5.png"/><Relationship Id="rId3" Type="http://schemas.openxmlformats.org/officeDocument/2006/relationships/image" Target="../media/image12.png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5.png"/><Relationship Id="rId3" Type="http://schemas.openxmlformats.org/officeDocument/2006/relationships/image" Target="../media/image13.png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C:\Users\Administrator\Desktop\图片1.jpg"/>
          <p:cNvPicPr>
            <a:picLocks noGrp="1" noChangeAspect="1" noChangeArrowheads="1"/>
          </p:cNvPicPr>
          <p:nvPr>
            <p:ph idx="1"/>
          </p:nvPr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0"/>
            <a:ext cx="12192000" cy="6850647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536065" y="1524000"/>
            <a:ext cx="8969829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zh-CN" altLang="en-US" sz="5400" dirty="0" smtClean="0"/>
          </a:p>
          <a:p>
            <a:pPr algn="ctr"/>
            <a:endParaRPr lang="zh-CN" altLang="en-US" sz="5400" dirty="0" smtClean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880315" y="6340587"/>
            <a:ext cx="1154430" cy="41338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38805" y="2667000"/>
            <a:ext cx="5914390" cy="1524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C:\Users\Administrator\Desktop\图片1.jpg"/>
          <p:cNvPicPr>
            <a:picLocks noGrp="1" noChangeAspect="1" noChangeArrowheads="1"/>
          </p:cNvPicPr>
          <p:nvPr>
            <p:ph idx="1"/>
          </p:nvPr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0"/>
            <a:ext cx="12192000" cy="6850647"/>
          </a:xfrm>
          <a:prstGeom prst="rect">
            <a:avLst/>
          </a:prstGeom>
          <a:noFill/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880315" y="6340587"/>
            <a:ext cx="1154430" cy="41338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34235" y="795655"/>
            <a:ext cx="7923530" cy="526669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70480" y="930910"/>
            <a:ext cx="622300" cy="43307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85720" y="3458210"/>
            <a:ext cx="622300" cy="43307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70480" y="5099050"/>
            <a:ext cx="622300" cy="43307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fade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C:\Users\Administrator\Desktop\图片1.jpg"/>
          <p:cNvPicPr>
            <a:picLocks noGrp="1" noChangeAspect="1" noChangeArrowheads="1"/>
          </p:cNvPicPr>
          <p:nvPr>
            <p:ph idx="1"/>
          </p:nvPr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0"/>
            <a:ext cx="12192000" cy="6850647"/>
          </a:xfrm>
          <a:prstGeom prst="rect">
            <a:avLst/>
          </a:prstGeom>
          <a:noFill/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880315" y="6340587"/>
            <a:ext cx="1154430" cy="41338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48255" y="871855"/>
            <a:ext cx="7095490" cy="511429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18435" y="1861185"/>
            <a:ext cx="6711315" cy="97980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40660" y="3362960"/>
            <a:ext cx="6711315" cy="97980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32430" y="4885055"/>
            <a:ext cx="6711315" cy="97980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fade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C:\Users\Administrator\Desktop\图片1.jpg"/>
          <p:cNvPicPr>
            <a:picLocks noGrp="1" noChangeAspect="1" noChangeArrowheads="1"/>
          </p:cNvPicPr>
          <p:nvPr>
            <p:ph idx="1"/>
          </p:nvPr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0"/>
            <a:ext cx="12192000" cy="6850647"/>
          </a:xfrm>
          <a:prstGeom prst="rect">
            <a:avLst/>
          </a:prstGeom>
          <a:noFill/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880315" y="6340587"/>
            <a:ext cx="1154430" cy="41338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71725" y="1857375"/>
            <a:ext cx="7447915" cy="314261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40660" y="2348865"/>
            <a:ext cx="6711315" cy="97980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40025" y="3924300"/>
            <a:ext cx="6711315" cy="97980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fade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C:\Users\Administrator\Desktop\图片1.jpg"/>
          <p:cNvPicPr>
            <a:picLocks noGrp="1" noChangeAspect="1" noChangeArrowheads="1"/>
          </p:cNvPicPr>
          <p:nvPr>
            <p:ph idx="1"/>
          </p:nvPr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0"/>
            <a:ext cx="12192000" cy="6850647"/>
          </a:xfrm>
          <a:prstGeom prst="rect">
            <a:avLst/>
          </a:prstGeom>
          <a:noFill/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880315" y="6340587"/>
            <a:ext cx="1154430" cy="41338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86025" y="576580"/>
            <a:ext cx="7219315" cy="570484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16500" y="1136650"/>
            <a:ext cx="822960" cy="4044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31285" y="1662430"/>
            <a:ext cx="822960" cy="40449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16500" y="1657985"/>
            <a:ext cx="822960" cy="40449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32505" y="3716020"/>
            <a:ext cx="1118235" cy="40449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87470" y="4219575"/>
            <a:ext cx="822960" cy="40449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16500" y="4263390"/>
            <a:ext cx="1177925" cy="40449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fade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C:\Users\Administrator\Desktop\图片1.jpg"/>
          <p:cNvPicPr>
            <a:picLocks noGrp="1" noChangeAspect="1" noChangeArrowheads="1"/>
          </p:cNvPicPr>
          <p:nvPr>
            <p:ph idx="1"/>
          </p:nvPr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0"/>
            <a:ext cx="12192000" cy="6850647"/>
          </a:xfrm>
          <a:prstGeom prst="rect">
            <a:avLst/>
          </a:prstGeom>
          <a:noFill/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880315" y="6340587"/>
            <a:ext cx="1154430" cy="41338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47975" y="819150"/>
            <a:ext cx="6495415" cy="521906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44160" y="824865"/>
            <a:ext cx="822960" cy="4044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84950" y="692785"/>
            <a:ext cx="1235710" cy="53721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63390" y="1329055"/>
            <a:ext cx="822960" cy="40449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44160" y="1343660"/>
            <a:ext cx="822960" cy="40449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63390" y="3915410"/>
            <a:ext cx="822960" cy="40449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89575" y="3930015"/>
            <a:ext cx="822960" cy="40449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fade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C:\Users\Administrator\Desktop\图片1.jpg"/>
          <p:cNvPicPr>
            <a:picLocks noGrp="1" noChangeAspect="1" noChangeArrowheads="1"/>
          </p:cNvPicPr>
          <p:nvPr>
            <p:ph idx="1"/>
          </p:nvPr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0"/>
            <a:ext cx="12192000" cy="6850647"/>
          </a:xfrm>
          <a:prstGeom prst="rect">
            <a:avLst/>
          </a:prstGeom>
          <a:noFill/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880315" y="6340587"/>
            <a:ext cx="1154430" cy="41338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90850" y="1576705"/>
            <a:ext cx="6209665" cy="370459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90795" y="2141855"/>
            <a:ext cx="822960" cy="4044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67835" y="2658745"/>
            <a:ext cx="822960" cy="40449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67835" y="3222625"/>
            <a:ext cx="1768475" cy="40449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fade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C:\Users\Administrator\Desktop\图片1.jpg"/>
          <p:cNvPicPr>
            <a:picLocks noGrp="1" noChangeAspect="1" noChangeArrowheads="1"/>
          </p:cNvPicPr>
          <p:nvPr>
            <p:ph idx="1"/>
          </p:nvPr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3810"/>
            <a:ext cx="12192000" cy="6850647"/>
          </a:xfrm>
          <a:prstGeom prst="rect">
            <a:avLst/>
          </a:prstGeom>
          <a:noFill/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880315" y="6340587"/>
            <a:ext cx="1154430" cy="41338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92020" y="414020"/>
            <a:ext cx="6714490" cy="6191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18715" y="1312545"/>
            <a:ext cx="733425" cy="4191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95655" y="1731645"/>
            <a:ext cx="5190490" cy="3075940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980045" y="1217295"/>
            <a:ext cx="695325" cy="51435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013575" y="1703070"/>
            <a:ext cx="3866515" cy="3104515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146810" y="1790065"/>
            <a:ext cx="467995" cy="40449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156970" y="2326005"/>
            <a:ext cx="467995" cy="40449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156970" y="2837180"/>
            <a:ext cx="467995" cy="40449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156970" y="3350260"/>
            <a:ext cx="467995" cy="40449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156970" y="3853180"/>
            <a:ext cx="467995" cy="40449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146810" y="4403090"/>
            <a:ext cx="467995" cy="40449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fade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C:\Users\Administrator\Desktop\图片1.jpg"/>
          <p:cNvPicPr>
            <a:picLocks noGrp="1" noChangeAspect="1" noChangeArrowheads="1"/>
          </p:cNvPicPr>
          <p:nvPr>
            <p:ph idx="1"/>
          </p:nvPr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0"/>
            <a:ext cx="12192000" cy="6850647"/>
          </a:xfrm>
          <a:prstGeom prst="rect">
            <a:avLst/>
          </a:prstGeom>
          <a:noFill/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880315" y="6340587"/>
            <a:ext cx="1154430" cy="41338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972560" y="3075940"/>
            <a:ext cx="424688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4000"/>
              <a:t>放映结束，谢谢！</a:t>
            </a:r>
            <a:endParaRPr lang="zh-CN" altLang="en-US" sz="40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fade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C:\Users\Administrator\Desktop\图片1.jpg"/>
          <p:cNvPicPr>
            <a:picLocks noGrp="1" noChangeAspect="1" noChangeArrowheads="1"/>
          </p:cNvPicPr>
          <p:nvPr>
            <p:ph idx="1"/>
          </p:nvPr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0"/>
            <a:ext cx="12192000" cy="6850647"/>
          </a:xfrm>
          <a:prstGeom prst="rect">
            <a:avLst/>
          </a:prstGeom>
          <a:noFill/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880315" y="6340587"/>
            <a:ext cx="1154430" cy="41338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38400" y="1171575"/>
            <a:ext cx="7314565" cy="451421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37765" y="2153920"/>
            <a:ext cx="7181850" cy="199834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fade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C:\Users\Administrator\Desktop\图片1.jpg"/>
          <p:cNvPicPr>
            <a:picLocks noGrp="1" noChangeAspect="1" noChangeArrowheads="1"/>
          </p:cNvPicPr>
          <p:nvPr>
            <p:ph idx="1"/>
          </p:nvPr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0"/>
            <a:ext cx="12192000" cy="6850647"/>
          </a:xfrm>
          <a:prstGeom prst="rect">
            <a:avLst/>
          </a:prstGeom>
          <a:noFill/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880315" y="6340587"/>
            <a:ext cx="1154430" cy="41338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53285" y="1900555"/>
            <a:ext cx="7885430" cy="305689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53285" y="2952750"/>
            <a:ext cx="7316470" cy="200533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fade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C:\Users\Administrator\Desktop\图片1.jpg"/>
          <p:cNvPicPr>
            <a:picLocks noGrp="1" noChangeAspect="1" noChangeArrowheads="1"/>
          </p:cNvPicPr>
          <p:nvPr>
            <p:ph idx="1"/>
          </p:nvPr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0"/>
            <a:ext cx="12192000" cy="6850647"/>
          </a:xfrm>
          <a:prstGeom prst="rect">
            <a:avLst/>
          </a:prstGeom>
          <a:noFill/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880315" y="6340587"/>
            <a:ext cx="1154430" cy="41338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81530" y="509905"/>
            <a:ext cx="8028305" cy="583819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48815" y="2110105"/>
            <a:ext cx="2482215" cy="105283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48815" y="3715385"/>
            <a:ext cx="2482215" cy="105283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48815" y="5193030"/>
            <a:ext cx="2482215" cy="105283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fade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C:\Users\Administrator\Desktop\图片1.jpg"/>
          <p:cNvPicPr>
            <a:picLocks noGrp="1" noChangeAspect="1" noChangeArrowheads="1"/>
          </p:cNvPicPr>
          <p:nvPr>
            <p:ph idx="1"/>
          </p:nvPr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0"/>
            <a:ext cx="12192000" cy="6850647"/>
          </a:xfrm>
          <a:prstGeom prst="rect">
            <a:avLst/>
          </a:prstGeom>
          <a:noFill/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880315" y="6340587"/>
            <a:ext cx="1154430" cy="41338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58035" y="1866900"/>
            <a:ext cx="8075930" cy="312356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59915" y="2390775"/>
            <a:ext cx="2482215" cy="105283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64055" y="3937635"/>
            <a:ext cx="2482215" cy="105283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fade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C:\Users\Administrator\Desktop\图片1.jpg"/>
          <p:cNvPicPr>
            <a:picLocks noGrp="1" noChangeAspect="1" noChangeArrowheads="1"/>
          </p:cNvPicPr>
          <p:nvPr>
            <p:ph idx="1"/>
          </p:nvPr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0"/>
            <a:ext cx="12192000" cy="6850647"/>
          </a:xfrm>
          <a:prstGeom prst="rect">
            <a:avLst/>
          </a:prstGeom>
          <a:noFill/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880315" y="6340587"/>
            <a:ext cx="1154430" cy="41338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62200" y="1819275"/>
            <a:ext cx="7466965" cy="321881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97220" y="2375535"/>
            <a:ext cx="680720" cy="40767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81850" y="2364740"/>
            <a:ext cx="622300" cy="43307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41035" y="2885440"/>
            <a:ext cx="622300" cy="43307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95465" y="2885440"/>
            <a:ext cx="622300" cy="43307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04150" y="2885440"/>
            <a:ext cx="622300" cy="43307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75605" y="3437890"/>
            <a:ext cx="622300" cy="43307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95465" y="3437890"/>
            <a:ext cx="622300" cy="43307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29245" y="3437890"/>
            <a:ext cx="622300" cy="43307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75605" y="3970020"/>
            <a:ext cx="622300" cy="43307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77940" y="3970020"/>
            <a:ext cx="622300" cy="43307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84850" y="4490720"/>
            <a:ext cx="622300" cy="43307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95465" y="4490720"/>
            <a:ext cx="622300" cy="43307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53985" y="4490720"/>
            <a:ext cx="622300" cy="43307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712835" y="4490720"/>
            <a:ext cx="622300" cy="43307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fade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4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0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6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2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8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4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C:\Users\Administrator\Desktop\图片1.jpg"/>
          <p:cNvPicPr>
            <a:picLocks noGrp="1" noChangeAspect="1" noChangeArrowheads="1"/>
          </p:cNvPicPr>
          <p:nvPr>
            <p:ph idx="1"/>
          </p:nvPr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0"/>
            <a:ext cx="12192000" cy="6850647"/>
          </a:xfrm>
          <a:prstGeom prst="rect">
            <a:avLst/>
          </a:prstGeom>
          <a:noFill/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880315" y="6340587"/>
            <a:ext cx="1154430" cy="41338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89125" y="1087755"/>
            <a:ext cx="7438390" cy="1638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77670" y="2557780"/>
            <a:ext cx="7238365" cy="17430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59965" y="1646555"/>
            <a:ext cx="622300" cy="43307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30755" y="2183130"/>
            <a:ext cx="622300" cy="43307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58060" y="2726055"/>
            <a:ext cx="622300" cy="43307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30755" y="3326130"/>
            <a:ext cx="622300" cy="43307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30755" y="3788410"/>
            <a:ext cx="622300" cy="43307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fade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C:\Users\Administrator\Desktop\图片1.jpg"/>
          <p:cNvPicPr>
            <a:picLocks noGrp="1" noChangeAspect="1" noChangeArrowheads="1"/>
          </p:cNvPicPr>
          <p:nvPr>
            <p:ph idx="1"/>
          </p:nvPr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0"/>
            <a:ext cx="12192000" cy="6850647"/>
          </a:xfrm>
          <a:prstGeom prst="rect">
            <a:avLst/>
          </a:prstGeom>
          <a:noFill/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880315" y="6340587"/>
            <a:ext cx="1154430" cy="41338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43760" y="1576705"/>
            <a:ext cx="7904480" cy="370459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70480" y="2720340"/>
            <a:ext cx="622300" cy="43307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55240" y="3212465"/>
            <a:ext cx="622300" cy="43307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70480" y="3813175"/>
            <a:ext cx="622300" cy="43307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55240" y="4286885"/>
            <a:ext cx="622300" cy="43307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70480" y="4804410"/>
            <a:ext cx="622300" cy="43307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fade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C:\Users\Administrator\Desktop\图片1.jpg"/>
          <p:cNvPicPr>
            <a:picLocks noGrp="1" noChangeAspect="1" noChangeArrowheads="1"/>
          </p:cNvPicPr>
          <p:nvPr>
            <p:ph idx="1"/>
          </p:nvPr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0"/>
            <a:ext cx="12192000" cy="6850647"/>
          </a:xfrm>
          <a:prstGeom prst="rect">
            <a:avLst/>
          </a:prstGeom>
          <a:noFill/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880315" y="6340587"/>
            <a:ext cx="1154430" cy="41338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34235" y="1076325"/>
            <a:ext cx="7923530" cy="470471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80310" y="1685290"/>
            <a:ext cx="622300" cy="43307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80310" y="3208655"/>
            <a:ext cx="622300" cy="43307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fade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</Words>
  <Application>WPS 演示</Application>
  <PresentationFormat>宽屏</PresentationFormat>
  <Paragraphs>4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5" baseType="lpstr">
      <vt:lpstr>Arial</vt:lpstr>
      <vt:lpstr>宋体</vt:lpstr>
      <vt:lpstr>Wingdings</vt:lpstr>
      <vt:lpstr>Calibri</vt:lpstr>
      <vt:lpstr>微软雅黑</vt:lpstr>
      <vt:lpstr>Arial Unicode MS</vt:lpstr>
      <vt:lpstr>Calibri Light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11</cp:revision>
  <dcterms:created xsi:type="dcterms:W3CDTF">2018-09-04T01:39:00Z</dcterms:created>
  <dcterms:modified xsi:type="dcterms:W3CDTF">2019-07-22T02:13:34Z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2052-10.1.0.7697</vt:lpwstr>
  </property>
</Properties>
</file>