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7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36065" y="1524000"/>
            <a:ext cx="8969829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5400" dirty="0" smtClean="0"/>
          </a:p>
          <a:p>
            <a:pPr algn="ctr"/>
            <a:endParaRPr lang="zh-CN" altLang="en-US" sz="54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330" y="2576195"/>
            <a:ext cx="6657340" cy="1704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0055" y="1379220"/>
            <a:ext cx="8771255" cy="1114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925" y="3000375"/>
            <a:ext cx="7295515" cy="85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3175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960" y="914400"/>
            <a:ext cx="7752080" cy="50285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7750" y="1917700"/>
            <a:ext cx="7419975" cy="1968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7200" y="4533900"/>
            <a:ext cx="532130" cy="342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3280" y="4518660"/>
            <a:ext cx="428625" cy="342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9035" y="4517390"/>
            <a:ext cx="679450" cy="3429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875" y="4517390"/>
            <a:ext cx="428625" cy="342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7200" y="5008245"/>
            <a:ext cx="428625" cy="342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5170" y="5008245"/>
            <a:ext cx="546735" cy="342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320" y="5008245"/>
            <a:ext cx="635635" cy="342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6525" y="5037455"/>
            <a:ext cx="561975" cy="342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990" y="5523865"/>
            <a:ext cx="621030" cy="342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4535" y="5523865"/>
            <a:ext cx="709295" cy="342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825" y="5509260"/>
            <a:ext cx="709295" cy="342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9875" y="5509260"/>
            <a:ext cx="678815" cy="34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005" y="157480"/>
            <a:ext cx="8047355" cy="6543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2005" y="1607185"/>
            <a:ext cx="7419975" cy="10077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8695" y="4060825"/>
            <a:ext cx="2955925" cy="1125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8695" y="5618480"/>
            <a:ext cx="2955925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185" y="357505"/>
            <a:ext cx="7961630" cy="6142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540" y="869315"/>
            <a:ext cx="2955925" cy="1125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185" y="2404745"/>
            <a:ext cx="2955925" cy="1125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8540" y="3942080"/>
            <a:ext cx="2955925" cy="1125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5185" y="5476875"/>
            <a:ext cx="2955925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885" y="1857375"/>
            <a:ext cx="8190230" cy="3142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090" y="2331720"/>
            <a:ext cx="2955925" cy="11258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8695" y="3943985"/>
            <a:ext cx="2955925" cy="1125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8035" y="605155"/>
            <a:ext cx="8075930" cy="56476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0" y="2124710"/>
            <a:ext cx="589915" cy="431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0" y="2671445"/>
            <a:ext cx="589915" cy="431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430" y="3213735"/>
            <a:ext cx="589915" cy="431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180" y="3706495"/>
            <a:ext cx="589915" cy="431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6180" y="4754880"/>
            <a:ext cx="58991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455" y="800100"/>
            <a:ext cx="7704455" cy="52571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7470" y="887730"/>
            <a:ext cx="589915" cy="4311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6680" y="3529330"/>
            <a:ext cx="58991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855" y="1343025"/>
            <a:ext cx="7400290" cy="41713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370" y="1401445"/>
            <a:ext cx="589915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6370" y="4090035"/>
            <a:ext cx="58991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b="54368"/>
          <a:stretch>
            <a:fillRect/>
          </a:stretch>
        </p:blipFill>
        <p:spPr>
          <a:xfrm>
            <a:off x="2016125" y="1380490"/>
            <a:ext cx="7952105" cy="3150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675" y="1901825"/>
            <a:ext cx="589915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675" y="2449195"/>
            <a:ext cx="589915" cy="431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6165" y="2967990"/>
            <a:ext cx="589915" cy="431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2675" y="3528060"/>
            <a:ext cx="589915" cy="431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6165" y="4085590"/>
            <a:ext cx="58991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405" y="1529080"/>
            <a:ext cx="7742555" cy="3799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345" y="2567940"/>
            <a:ext cx="589915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345" y="3114675"/>
            <a:ext cx="589915" cy="431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135" y="3662680"/>
            <a:ext cx="589915" cy="431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135" y="4196080"/>
            <a:ext cx="589915" cy="431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4135" y="4740275"/>
            <a:ext cx="58991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730" y="2771775"/>
            <a:ext cx="8637905" cy="13144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040" y="168275"/>
            <a:ext cx="6625590" cy="65131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390" y="1325880"/>
            <a:ext cx="457200" cy="343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390" y="1828165"/>
            <a:ext cx="457200" cy="313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205" y="2244090"/>
            <a:ext cx="457200" cy="431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0390" y="2675890"/>
            <a:ext cx="457200" cy="430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4205" y="3107055"/>
            <a:ext cx="457200" cy="430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050" y="1452880"/>
            <a:ext cx="6819265" cy="3952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8895" y="2493010"/>
            <a:ext cx="1166495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5130" y="2522220"/>
            <a:ext cx="1446530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25" y="1662430"/>
            <a:ext cx="7066915" cy="35331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6970" y="1662430"/>
            <a:ext cx="1092200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7965" y="1662430"/>
            <a:ext cx="1550035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1666875"/>
            <a:ext cx="6781165" cy="3523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4770" y="2241550"/>
            <a:ext cx="1092200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6075" y="2270760"/>
            <a:ext cx="1417320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555" y="967105"/>
            <a:ext cx="7628255" cy="4923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0115" y="967105"/>
            <a:ext cx="1373505" cy="431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1625" y="1485900"/>
            <a:ext cx="974090" cy="4311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45300" y="1485900"/>
            <a:ext cx="914400" cy="431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1485" y="1500505"/>
            <a:ext cx="959485" cy="4311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1710" y="2019300"/>
            <a:ext cx="1121410" cy="431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72560" y="3075940"/>
            <a:ext cx="424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/>
              <a:t>放映结束，谢谢！</a:t>
            </a:r>
            <a:endParaRPr lang="zh-CN" altLang="en-US" sz="4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565" y="71120"/>
            <a:ext cx="7723505" cy="66573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4405" y="304800"/>
            <a:ext cx="7742555" cy="6247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055" y="781050"/>
            <a:ext cx="7247890" cy="5295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4235" y="1343025"/>
            <a:ext cx="7923530" cy="41713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6780" y="485775"/>
            <a:ext cx="7837805" cy="5885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555" y="419100"/>
            <a:ext cx="6866890" cy="6019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图片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2192000" cy="6850647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880315" y="6340587"/>
            <a:ext cx="1154430" cy="41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7255" y="2338070"/>
            <a:ext cx="7856855" cy="2181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2018-09-04T01:39:00Z</dcterms:created>
  <dcterms:modified xsi:type="dcterms:W3CDTF">2019-07-22T02:06:06Z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