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2"/>
  </p:sldMasterIdLst>
  <p:notesMasterIdLst>
    <p:notesMasterId r:id="rId26"/>
  </p:notesMasterIdLst>
  <p:handoutMasterIdLst>
    <p:handoutMasterId r:id="rId27"/>
  </p:handoutMasterIdLst>
  <p:sldIdLst>
    <p:sldId id="2476" r:id="rId3"/>
    <p:sldId id="2363" r:id="rId4"/>
    <p:sldId id="2478" r:id="rId5"/>
    <p:sldId id="2343" r:id="rId6"/>
    <p:sldId id="3910" r:id="rId7"/>
    <p:sldId id="3912" r:id="rId8"/>
    <p:sldId id="3913" r:id="rId9"/>
    <p:sldId id="3914" r:id="rId10"/>
    <p:sldId id="3664" r:id="rId11"/>
    <p:sldId id="3800" r:id="rId12"/>
    <p:sldId id="3915" r:id="rId13"/>
    <p:sldId id="3916" r:id="rId14"/>
    <p:sldId id="3867" r:id="rId15"/>
    <p:sldId id="3868" r:id="rId16"/>
    <p:sldId id="3872" r:id="rId17"/>
    <p:sldId id="3884" r:id="rId18"/>
    <p:sldId id="3900" r:id="rId19"/>
    <p:sldId id="3901" r:id="rId20"/>
    <p:sldId id="3885" r:id="rId21"/>
    <p:sldId id="3886" r:id="rId22"/>
    <p:sldId id="3904" r:id="rId23"/>
    <p:sldId id="3780" r:id="rId24"/>
    <p:sldId id="2276" r:id="rId25"/>
  </p:sldIdLst>
  <p:sldSz cx="11522075" cy="6480175"/>
  <p:notesSz cx="6858000" cy="9144000"/>
  <p:custDataLst>
    <p:tags r:id="rId2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slide" Target="../slides/slide1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slide" Target="../slides/slide1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err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err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hyperlink" Target="../3.&#37197;&#22871;&#32451;&#20064;&#39064;/&#35838;&#21518;&#32032;&#20859;&#35780;&#20215;/11%20Unit%203&#12288;&#35838;&#21518;&#32032;&#20859;&#35780;&#20215;(&#21313;&#19968;)&#12288;Section%20&#8546;&#12288;Using%20languag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</a:p>
        </p:txBody>
      </p:sp>
      <p:sp>
        <p:nvSpPr>
          <p:cNvPr id="26" name="矩形 5"/>
          <p:cNvSpPr/>
          <p:nvPr>
            <p:custDataLst>
              <p:tags r:id="rId4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7" name="梯形 26"/>
          <p:cNvSpPr/>
          <p:nvPr>
            <p:custDataLst>
              <p:tags r:id="rId5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7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8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Faster, higher, stronger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99927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当中心词是序数词或被序数词、形容词最高级等修饰时或前面有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next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only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last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等时，常用不定式作后置定语。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不定式作定语用来修饰的词是抽象名词，常见的有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ability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ambition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offer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anxiety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answer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reply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attempt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belief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of the most effective ways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(reduce) stress is to talk about feelings with someone you trust.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was the first woman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(win)the gold medal at the Olympic Games.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ability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(express) an idea is as important as the idea itself.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Thank you for giving me the chance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(make) the speech.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1037" y="1960783"/>
            <a:ext cx="1508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reduce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08909" y="3168079"/>
            <a:ext cx="1091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win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28689" y="4301043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express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85073" y="5544343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make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95871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他是世界上第一个培育杂交水稻的人。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the first person in the world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我想起他是在那些困难时期第一个帮助我们的人。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occurred to me that he was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those difficult times.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25033" y="2515517"/>
            <a:ext cx="3342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develop hybrid rice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788929" y="4315717"/>
            <a:ext cx="3821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first person to help us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33732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08387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 then,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finding ways to grow more rice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has been his life goal.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Knowing where the ball would go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wasn't easy.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Shooting with great accuracy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another thing he learnt.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Mary's being late for class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made her teacher angry.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no use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arguing with him about such a matter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63723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动词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-</a:t>
            </a:r>
            <a:r>
              <a:rPr lang="en-US" altLang="zh-CN" b="1" kern="100" dirty="0" err="1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ing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形式作主语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310136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①②③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都是动词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形式短语作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是动词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形式的复合结构作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⑤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是动词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形式短语作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85073" y="23759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主语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4398" y="29880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主语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76961" y="354495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真正的主语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719807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9169"/>
            <a:ext cx="10693400" cy="46772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形式是动词的一种，起名词的作用，同时保留动词的属性，可以有自己的宾语、状语等。动词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形式常在句中作主语、宾语、表语、定语等。动词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形式作主语往往表示经常性、习惯性的动作或状态，且作主语时谓语动词通常用单数形式。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形式在句首直接作主语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believing.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眼见为实。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Talking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much easier than doing.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说比做容易得多。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在句首作形式主语，而动词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形式在后面作真正的主语，常见句型：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(good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nice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worthwhile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interesting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useless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no use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good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waste of time...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dangerous playing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the middle of the street.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在马路中间玩耍是危险的。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no use waiting for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 here since he has left.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在这里等他是没用的，因为他已经离开了。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45910"/>
            <a:ext cx="10693400" cy="6034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there 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结构中动词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不可能做某事。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point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做某事没意义。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telling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how many miles you will have to run while pursuing a dream.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can't tell how many miles you will have to run while pursuing a dream.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难以预料在追求梦想的道路上你要走多远。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point scolding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现在责骂他毫无意义。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807"/>
            <a:ext cx="10693400" cy="54312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形式作主语时的逻辑主语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形式作主语时可以有自己的逻辑主语，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逻辑主语＋动词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叫作动词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形式的复合结构。动词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形式作主语时，逻辑主语要用名词所有格或形容词性物主代词。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president's attending the meeting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gave them a great deal of encouragement.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总统出席会议给了他们莫大的鼓励。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not coming back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made us disappointed.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她没有回来让我们很失望。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900474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935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(eat) too much may make you fat.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Drinking much water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good for your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It is dangerous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(smoke) in the elevator.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There is no point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complain)about the mistakes after exams.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Playing music and singing songs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most interesting things for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4493" y="2223097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Eating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60837" y="288800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52725" y="3428069"/>
            <a:ext cx="1420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smoking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88170" y="4004133"/>
            <a:ext cx="1976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complaining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69049" y="4671369"/>
            <a:ext cx="622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64074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the structure and ideographic function of the -</a:t>
            </a:r>
            <a:r>
              <a:rPr lang="en-US" altLang="zh-CN" i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form as the subject, master its usage, and be able to apply it in real contexts.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Master and correctly use the verbs that describe different movements, and try to come up with more types of sports.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importance of sports spirit and cultivate a positive outlook on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931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It was no good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as soon as he came back home.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他一回到家就告诉他真相是没有好处的。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There is no point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责备他犯错是没有意义的。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It is a waste of time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用那种方式练习就是浪费时间。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0757" y="1863109"/>
            <a:ext cx="3042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telling him the truth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456781" y="3051241"/>
            <a:ext cx="64876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blaming him for making mistakes/a mistake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80817" y="4239373"/>
            <a:ext cx="3281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practising</a:t>
            </a:r>
            <a:r>
              <a:rPr lang="en-US" altLang="zh-CN" dirty="0"/>
              <a:t> in that way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15951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not allowed in the library.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图书馆不允许大声朗读。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what he could do.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无法知道他能做什么。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497" y="2051955"/>
            <a:ext cx="2265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Reading aloud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8489" y="3240087"/>
            <a:ext cx="3608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There was no knowing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十一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8" name="矩形 67">
            <a:hlinkClick r:id="rId6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2059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根据语境写出句中黑体部分的汉语意思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Yoga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type of exercise in which you move your body into various positions in order to become fitter or more flexible.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cheated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old lady out of her money.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Precious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objects and materials are worth a lot of money because they are rare.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7261" y="33660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瑜伽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74450" y="39780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欺骗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92585" y="51662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珍贵的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35931"/>
            <a:ext cx="10693400" cy="33843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Earphones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are a small piece of equipment that you wear over or inside your ears so that you can listen to the radio or recorded music.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5. It was his first day to try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roller skating,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so he was afraid of falling down. 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33445" y="2556011"/>
            <a:ext cx="1044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耳机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12535" y="3708139"/>
            <a:ext cx="1260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滑旱冰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611795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393773"/>
              </p:ext>
            </p:extLst>
          </p:nvPr>
        </p:nvGraphicFramePr>
        <p:xfrm>
          <a:off x="252425" y="1289187"/>
          <a:ext cx="11053228" cy="4795216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788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884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非凡的；不寻常的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remarkably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不寻常地；显著地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8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remark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谈论，说起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884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准确性；精确度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accurate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准确的；精确的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8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accurately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准确地；精确地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028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完成</a:t>
                      </a:r>
                      <a:r>
                        <a:rPr lang="en-US" sz="2800" i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完全的；彻底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completion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完成，结束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7884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流行的，受欢迎的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popularise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普及；使流行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78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popularity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普及；受欢迎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0437" y="2231975"/>
            <a:ext cx="1797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remarkable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0437" y="3348099"/>
            <a:ext cx="1457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accuracy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1063" y="4337047"/>
            <a:ext cx="1497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complete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0437" y="5256311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popular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21155"/>
            <a:ext cx="10692000" cy="484722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come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脱离；掉落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one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other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相继地；陆续地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throw...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扔掉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take part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参加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get the best out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的最大功效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best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最好的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see...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看作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8589" y="1708755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off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12565" y="2303983"/>
            <a:ext cx="841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after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80617" y="2844043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away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24633" y="350895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60737" y="4104183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60185" y="4716251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20577" y="530915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22810"/>
            <a:ext cx="10692000" cy="612475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almost done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when...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Etenesh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Diro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two thirds of the 3000m steeplechase,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disaster struck.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埃特内什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迪罗几乎完成了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3 000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Courier New" panose="02070309020205020404"/>
              </a:rPr>
              <a:t>米障碍赛的三分之二，突然灾难降临了。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enough to do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even encountered a man who, at the age of 68, was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roller skating!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我甚至遇到了一个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岁的男子，他有足够的勇气去滑旱冰！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7201" y="1646946"/>
            <a:ext cx="3329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had almost completed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8449" y="2295018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when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29289" y="4616114"/>
            <a:ext cx="2945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brave enough to go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07839"/>
            <a:ext cx="10692000" cy="49182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句型公式：否定词置于句首引起的部分倒装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 guts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much faster than me!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他不仅有胆量，而且比我快得多！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句型公式：不定式作定语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di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2003, Yao Ming became the first Chinese sportsperson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in Shanghai in 2015 Yao Ming and Li Na both won awards.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2003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年，姚明成为首位获得该奖项的中国运动员，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2015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年在上海，姚明和李娜双双获奖。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465" y="1641632"/>
            <a:ext cx="3193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 only did he have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5413" y="3477836"/>
            <a:ext cx="1619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win the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465" y="4033049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award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742040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2003, Yao Ming became the first Chinese sportsperson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win the award,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in Shanghai in 2015 Yao Ming and Li Na both won awards.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2003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年，姚明成为首位获得该奖项的中国运动员，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2015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年在上海，姚明和李娜双双获奖。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2094669"/>
            <a:ext cx="10775950" cy="60535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不定式作定语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1740</Words>
  <Application>Microsoft Office PowerPoint</Application>
  <PresentationFormat>自定义</PresentationFormat>
  <Paragraphs>203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HelveticaNeueLT Pro 67 MdCn</vt:lpstr>
      <vt:lpstr>IPAPANNEW</vt:lpstr>
      <vt:lpstr>等线 Light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2052-12.1.0.21541</vt:lpwstr>
  </property>
</Properties>
</file>