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tags/tag14.xml" ContentType="application/vnd.openxmlformats-officedocument.presentationml.tags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>
  <p:sldMasterIdLst>
    <p:sldMasterId id="2147483648" r:id="rId1"/>
    <p:sldMasterId id="2147483660" r:id="rId2"/>
    <p:sldMasterId id="2147483662" r:id="rId3"/>
  </p:sldMasterIdLst>
  <p:notesMasterIdLst>
    <p:notesMasterId r:id="rId29"/>
  </p:notesMasterIdLst>
  <p:handoutMasterIdLst>
    <p:handoutMasterId r:id="rId30"/>
  </p:handoutMasterIdLst>
  <p:sldIdLst>
    <p:sldId id="2476" r:id="rId4"/>
    <p:sldId id="2363" r:id="rId5"/>
    <p:sldId id="3803" r:id="rId6"/>
    <p:sldId id="3804" r:id="rId7"/>
    <p:sldId id="3835" r:id="rId8"/>
    <p:sldId id="3825" r:id="rId9"/>
    <p:sldId id="3826" r:id="rId10"/>
    <p:sldId id="3827" r:id="rId11"/>
    <p:sldId id="3806" r:id="rId12"/>
    <p:sldId id="3836" r:id="rId13"/>
    <p:sldId id="3812" r:id="rId14"/>
    <p:sldId id="3800" r:id="rId15"/>
    <p:sldId id="2478" r:id="rId16"/>
    <p:sldId id="2343" r:id="rId17"/>
    <p:sldId id="3828" r:id="rId18"/>
    <p:sldId id="3829" r:id="rId19"/>
    <p:sldId id="3664" r:id="rId20"/>
    <p:sldId id="3671" r:id="rId21"/>
    <p:sldId id="3830" r:id="rId22"/>
    <p:sldId id="3831" r:id="rId23"/>
    <p:sldId id="3832" r:id="rId24"/>
    <p:sldId id="3833" r:id="rId25"/>
    <p:sldId id="3834" r:id="rId26"/>
    <p:sldId id="3780" r:id="rId27"/>
    <p:sldId id="2276" r:id="rId28"/>
  </p:sldIdLst>
  <p:sldSz cx="11522075" cy="6480175"/>
  <p:notesSz cx="6858000" cy="9144000"/>
  <p:custDataLst>
    <p:tags r:id="rId31"/>
  </p:custDataLst>
  <p:defaultTextStyle>
    <a:defPPr>
      <a:defRPr lang="zh-CN"/>
    </a:defPPr>
    <a:lvl1pPr algn="l" defTabSz="913130" rtl="0" fontAlgn="base">
      <a:spcBef>
        <a:spcPct val="0"/>
      </a:spcBef>
      <a:spcAft>
        <a:spcPct val="0"/>
      </a:spcAft>
      <a:defRPr sz="2800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5930" indent="1905" algn="l" defTabSz="913130" rtl="0" fontAlgn="base">
      <a:spcBef>
        <a:spcPct val="0"/>
      </a:spcBef>
      <a:spcAft>
        <a:spcPct val="0"/>
      </a:spcAft>
      <a:defRPr sz="2800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3130" indent="1905" algn="l" defTabSz="913130" rtl="0" fontAlgn="base">
      <a:spcBef>
        <a:spcPct val="0"/>
      </a:spcBef>
      <a:spcAft>
        <a:spcPct val="0"/>
      </a:spcAft>
      <a:defRPr sz="2800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0330" indent="1905" algn="l" defTabSz="913130" rtl="0" fontAlgn="base">
      <a:spcBef>
        <a:spcPct val="0"/>
      </a:spcBef>
      <a:spcAft>
        <a:spcPct val="0"/>
      </a:spcAft>
      <a:defRPr sz="2800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7530" indent="1905" algn="l" defTabSz="913130" rtl="0" fontAlgn="base">
      <a:spcBef>
        <a:spcPct val="0"/>
      </a:spcBef>
      <a:spcAft>
        <a:spcPct val="0"/>
      </a:spcAft>
      <a:defRPr sz="2800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800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800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800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800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589" userDrawn="1">
          <p15:clr>
            <a:srgbClr val="A4A3A4"/>
          </p15:clr>
        </p15:guide>
        <p15:guide id="2" orient="horz" pos="462" userDrawn="1">
          <p15:clr>
            <a:srgbClr val="A4A3A4"/>
          </p15:clr>
        </p15:guide>
        <p15:guide id="3" orient="horz" pos="2191" userDrawn="1">
          <p15:clr>
            <a:srgbClr val="A4A3A4"/>
          </p15:clr>
        </p15:guide>
        <p15:guide id="4" pos="1678" userDrawn="1">
          <p15:clr>
            <a:srgbClr val="A4A3A4"/>
          </p15:clr>
        </p15:guide>
        <p15:guide id="5" userDrawn="1">
          <p15:clr>
            <a:srgbClr val="A4A3A4"/>
          </p15:clr>
        </p15:guide>
        <p15:guide id="6" pos="3623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56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FF0000"/>
    <a:srgbClr val="FF9900"/>
    <a:srgbClr val="CC6600"/>
    <a:srgbClr val="C2DBEE"/>
    <a:srgbClr val="1F487C"/>
    <a:srgbClr val="0000FF"/>
    <a:srgbClr val="FFF2CC"/>
    <a:srgbClr val="E6E6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867" autoAdjust="0"/>
    <p:restoredTop sz="94268" autoAdjust="0"/>
  </p:normalViewPr>
  <p:slideViewPr>
    <p:cSldViewPr showGuides="1">
      <p:cViewPr varScale="1">
        <p:scale>
          <a:sx n="114" d="100"/>
          <a:sy n="114" d="100"/>
        </p:scale>
        <p:origin x="738" y="96"/>
      </p:cViewPr>
      <p:guideLst>
        <p:guide orient="horz" pos="589"/>
        <p:guide orient="horz" pos="462"/>
        <p:guide orient="horz" pos="2191"/>
        <p:guide pos="1678"/>
        <p:guide/>
        <p:guide pos="3623"/>
      </p:guideLst>
    </p:cSldViewPr>
  </p:slideViewPr>
  <p:outlineViewPr>
    <p:cViewPr>
      <p:scale>
        <a:sx n="33" d="100"/>
        <a:sy n="33" d="100"/>
      </p:scale>
      <p:origin x="0" y="2796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7" d="100"/>
          <a:sy n="87" d="100"/>
        </p:scale>
        <p:origin x="2988" y="102"/>
      </p:cViewPr>
      <p:guideLst>
        <p:guide orient="horz" pos="2880"/>
        <p:guide pos="2156"/>
      </p:guideLst>
    </p:cSldViewPr>
  </p:notesViewPr>
  <p:gridSpacing cx="36004" cy="36004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34" Type="http://schemas.openxmlformats.org/officeDocument/2006/relationships/theme" Target="theme/theme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presProps" Target="presProp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tags" Target="tags/tag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handoutMaster" Target="handoutMasters/handoutMaster1.xml"/><Relationship Id="rId35" Type="http://schemas.openxmlformats.org/officeDocument/2006/relationships/tableStyles" Target="tableStyles.xml"/><Relationship Id="rId8" Type="http://schemas.openxmlformats.org/officeDocument/2006/relationships/slide" Target="slides/slide5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defTabSz="913130" eaLnBrk="1" hangingPunct="1">
              <a:defRPr sz="1200" b="0">
                <a:solidFill>
                  <a:schemeClr val="tx1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728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 defTabSz="913130" eaLnBrk="1" hangingPunct="1">
              <a:defRPr sz="1200" b="0">
                <a:solidFill>
                  <a:schemeClr val="tx1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1C0FD54D-2DBA-4454-95CD-97783196BCF2}" type="datetimeFigureOut">
              <a:rPr lang="zh-CN" altLang="en-US"/>
              <a:t>2026/2/13</a:t>
            </a:fld>
            <a:endParaRPr lang="en-US" altLang="zh-CN"/>
          </a:p>
        </p:txBody>
      </p:sp>
      <p:sp>
        <p:nvSpPr>
          <p:cNvPr id="9728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defTabSz="913130" eaLnBrk="1" hangingPunct="1">
              <a:defRPr sz="1200" b="0">
                <a:solidFill>
                  <a:schemeClr val="tx1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728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r" defTabSz="913130" eaLnBrk="1" hangingPunct="1">
              <a:defRPr sz="1200" b="0">
                <a:solidFill>
                  <a:schemeClr val="tx1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43F0C2DE-9DF1-4938-B71A-CD99F2F9E5E6}" type="slidenum">
              <a:rPr lang="zh-CN" altLang="en-US"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defTabSz="914400" eaLnBrk="1" fontAlgn="auto" hangingPunct="1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defTabSz="914400" eaLnBrk="1" fontAlgn="auto" hangingPunct="1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2843176F-0A74-4E04-BFB4-8C9AF220B594}" type="datetimeFigureOut">
              <a:rPr lang="zh-CN" altLang="en-US"/>
              <a:t>2026/2/13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defTabSz="914400" eaLnBrk="1" fontAlgn="auto" hangingPunct="1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defTabSz="913130" eaLnBrk="1" hangingPunct="1">
              <a:defRPr sz="1200" b="0">
                <a:solidFill>
                  <a:schemeClr val="tx1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00C2F423-DE4F-4D5D-93D7-ED34FF67A17B}" type="slidenum">
              <a:rPr lang="zh-CN" altLang="en-US"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defTabSz="913130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+mn-lt"/>
        <a:ea typeface="+mn-ea"/>
        <a:cs typeface="+mn-cs"/>
      </a:defRPr>
    </a:lvl1pPr>
    <a:lvl2pPr marL="455930" algn="l" defTabSz="913130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+mn-lt"/>
        <a:ea typeface="+mn-ea"/>
        <a:cs typeface="+mn-cs"/>
      </a:defRPr>
    </a:lvl2pPr>
    <a:lvl3pPr marL="913130" algn="l" defTabSz="913130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+mn-lt"/>
        <a:ea typeface="+mn-ea"/>
        <a:cs typeface="+mn-cs"/>
      </a:defRPr>
    </a:lvl3pPr>
    <a:lvl4pPr marL="1370330" algn="l" defTabSz="913130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+mn-lt"/>
        <a:ea typeface="+mn-ea"/>
        <a:cs typeface="+mn-cs"/>
      </a:defRPr>
    </a:lvl4pPr>
    <a:lvl5pPr marL="1827530" algn="l" defTabSz="913130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301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4301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20C7C836-5437-453B-BF4C-783C7D9CED27}" type="slidenum">
              <a:rPr lang="zh-CN" altLang="en-US" sz="1200" smtClean="0">
                <a:latin typeface="Calibri" panose="020F0502020204030204" pitchFamily="34" charset="0"/>
              </a:rPr>
              <a:t>1</a:t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>
                <a:latin typeface="微软雅黑" panose="020B0503020204020204" pitchFamily="34" charset="-122"/>
              </a:rPr>
              <a:t>【</a:t>
            </a:r>
            <a:r>
              <a:rPr lang="zh-CN" altLang="en-US" sz="1200">
                <a:latin typeface="微软雅黑" panose="020B0503020204020204" pitchFamily="34" charset="-122"/>
              </a:rPr>
              <a:t>栏目</a:t>
            </a:r>
            <a:r>
              <a:rPr lang="en-US" altLang="zh-CN" sz="1200">
                <a:latin typeface="微软雅黑" panose="020B0503020204020204" pitchFamily="34" charset="-122"/>
              </a:rPr>
              <a:t>】</a:t>
            </a:r>
            <a:r>
              <a:rPr lang="zh-CN" altLang="en-US" sz="1200">
                <a:latin typeface="微软雅黑" panose="020B0503020204020204" pitchFamily="34" charset="-122"/>
              </a:rPr>
              <a:t>任务构建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B29F7401-6E7D-4CE3-89B6-86741D8BF9B5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11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403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4403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9FF73913-E077-4BEC-908D-580747700807}" type="slidenum">
              <a:rPr lang="zh-CN" altLang="en-US" sz="1200" smtClean="0">
                <a:latin typeface="Calibri" panose="020F0502020204030204" pitchFamily="34" charset="0"/>
              </a:rPr>
              <a:t>12</a:t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608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4608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A3416693-ADB3-4C67-88EA-8AB477A7A092}" type="slidenum">
              <a:rPr lang="zh-CN" altLang="en-US" sz="1200" smtClean="0">
                <a:latin typeface="Calibri" panose="020F0502020204030204" pitchFamily="34" charset="0"/>
              </a:rPr>
              <a:t>13</a:t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710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4710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18762F80-2A65-482E-8235-682560DEF7CF}" type="slidenum">
              <a:rPr lang="zh-CN" altLang="en-US" sz="1200" smtClean="0">
                <a:latin typeface="Calibri" panose="020F0502020204030204" pitchFamily="34" charset="0"/>
              </a:rPr>
              <a:t>14</a:t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710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4710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18762F80-2A65-482E-8235-682560DEF7CF}" type="slidenum">
              <a:rPr lang="zh-CN" altLang="en-US" sz="1200" smtClean="0">
                <a:latin typeface="Calibri" panose="020F0502020204030204" pitchFamily="34" charset="0"/>
              </a:rPr>
              <a:t>15</a:t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710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4710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18762F80-2A65-482E-8235-682560DEF7CF}" type="slidenum">
              <a:rPr lang="zh-CN" altLang="en-US" sz="1200" smtClean="0">
                <a:latin typeface="Calibri" panose="020F0502020204030204" pitchFamily="34" charset="0"/>
              </a:rPr>
              <a:t>16</a:t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813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4813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DAEA119B-8058-4BAA-8785-1916E6003C6B}" type="slidenum">
              <a:rPr lang="zh-CN" altLang="en-US" sz="1200" smtClean="0">
                <a:latin typeface="Calibri" panose="020F0502020204030204" pitchFamily="34" charset="0"/>
              </a:rPr>
              <a:t>17</a:t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915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4915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CEE0B122-1FBD-4190-821E-654CEA823DCE}" type="slidenum">
              <a:rPr lang="zh-CN" altLang="en-US" sz="1200" smtClean="0">
                <a:latin typeface="Calibri" panose="020F0502020204030204" pitchFamily="34" charset="0"/>
              </a:rPr>
              <a:t>18</a:t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915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4915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CEE0B122-1FBD-4190-821E-654CEA823DCE}" type="slidenum">
              <a:rPr lang="zh-CN" altLang="en-US" sz="1200" smtClean="0">
                <a:latin typeface="Calibri" panose="020F0502020204030204" pitchFamily="34" charset="0"/>
              </a:rPr>
              <a:t>19</a:t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915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4915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CEE0B122-1FBD-4190-821E-654CEA823DCE}" type="slidenum">
              <a:rPr lang="zh-CN" altLang="en-US" sz="1200" smtClean="0">
                <a:latin typeface="Calibri" panose="020F0502020204030204" pitchFamily="34" charset="0"/>
              </a:rPr>
              <a:t>20</a:t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403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4403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9FF73913-E077-4BEC-908D-580747700807}" type="slidenum">
              <a:rPr lang="zh-CN" altLang="en-US" sz="1200" smtClean="0">
                <a:latin typeface="Calibri" panose="020F0502020204030204" pitchFamily="34" charset="0"/>
              </a:rPr>
              <a:t>2</a:t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915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4915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CEE0B122-1FBD-4190-821E-654CEA823DCE}" type="slidenum">
              <a:rPr lang="zh-CN" altLang="en-US" sz="1200" smtClean="0">
                <a:latin typeface="Calibri" panose="020F0502020204030204" pitchFamily="34" charset="0"/>
              </a:rPr>
              <a:t>21</a:t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915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4915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CEE0B122-1FBD-4190-821E-654CEA823DCE}" type="slidenum">
              <a:rPr lang="zh-CN" altLang="en-US" sz="1200" smtClean="0">
                <a:latin typeface="Calibri" panose="020F0502020204030204" pitchFamily="34" charset="0"/>
              </a:rPr>
              <a:t>22</a:t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915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4915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CEE0B122-1FBD-4190-821E-654CEA823DCE}" type="slidenum">
              <a:rPr lang="zh-CN" altLang="en-US" sz="1200" smtClean="0">
                <a:latin typeface="Calibri" panose="020F0502020204030204" pitchFamily="34" charset="0"/>
              </a:rPr>
              <a:t>23</a:t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861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/>
          </a:p>
        </p:txBody>
      </p:sp>
      <p:sp>
        <p:nvSpPr>
          <p:cNvPr id="6861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128EDEE4-9C80-4A1B-AD6C-4D3E82D497DF}" type="slidenum">
              <a:rPr lang="zh-CN" altLang="en-US" sz="1200" smtClean="0">
                <a:solidFill>
                  <a:srgbClr val="000000"/>
                </a:solidFill>
                <a:latin typeface="Calibri" panose="020F0502020204030204" pitchFamily="34" charset="0"/>
              </a:rPr>
              <a:t>24</a:t>
            </a:fld>
            <a:endParaRPr lang="en-US" altLang="zh-CN" sz="120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963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6963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8279B05E-C682-41CA-8C6D-24804725F5C5}" type="slidenum">
              <a:rPr lang="zh-CN" altLang="en-US" sz="1200" smtClean="0">
                <a:latin typeface="Calibri" panose="020F0502020204030204" pitchFamily="34" charset="0"/>
              </a:rPr>
              <a:t>25</a:t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969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2970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36417E43-C327-418C-8FE7-FADF2F210B2C}" type="slidenum">
              <a:rPr lang="zh-CN" altLang="en-US" sz="1200" smtClean="0">
                <a:latin typeface="Calibri" panose="020F0502020204030204" pitchFamily="34" charset="0"/>
              </a:rPr>
              <a:t>3</a:t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2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3072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DB35DF17-7024-448B-BC3E-65E52DDD35FF}" type="slidenum">
              <a:rPr lang="zh-CN" altLang="en-US" sz="1200" smtClean="0">
                <a:latin typeface="Calibri" panose="020F0502020204030204" pitchFamily="34" charset="0"/>
              </a:rPr>
              <a:t>4</a:t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2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3072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DB35DF17-7024-448B-BC3E-65E52DDD35FF}" type="slidenum">
              <a:rPr lang="zh-CN" altLang="en-US" sz="1200" smtClean="0">
                <a:latin typeface="Calibri" panose="020F0502020204030204" pitchFamily="34" charset="0"/>
              </a:rPr>
              <a:t>5</a:t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17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317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FC383255-1624-47CA-9BF1-939D64434C5D}" type="slidenum">
              <a:rPr lang="zh-CN" altLang="en-US" sz="1200" smtClean="0">
                <a:latin typeface="Calibri" panose="020F0502020204030204" pitchFamily="34" charset="0"/>
              </a:rPr>
              <a:t>6</a:t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17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317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FC383255-1624-47CA-9BF1-939D64434C5D}" type="slidenum">
              <a:rPr lang="zh-CN" altLang="en-US" sz="1200" smtClean="0">
                <a:latin typeface="Calibri" panose="020F0502020204030204" pitchFamily="34" charset="0"/>
              </a:rPr>
              <a:t>7</a:t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17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317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FC383255-1624-47CA-9BF1-939D64434C5D}" type="slidenum">
              <a:rPr lang="zh-CN" altLang="en-US" sz="1200" smtClean="0">
                <a:latin typeface="Calibri" panose="020F0502020204030204" pitchFamily="34" charset="0"/>
              </a:rPr>
              <a:t>8</a:t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277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3277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7E82B809-3C9B-4BED-A91B-CCAC53445986}" type="slidenum">
              <a:rPr lang="zh-CN" altLang="en-US" sz="1200" smtClean="0">
                <a:latin typeface="Calibri" panose="020F0502020204030204" pitchFamily="34" charset="0"/>
              </a:rPr>
              <a:t>9</a:t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7.xml"/><Relationship Id="rId2" Type="http://schemas.openxmlformats.org/officeDocument/2006/relationships/slide" Target="../slides/slide13.xml"/><Relationship Id="rId1" Type="http://schemas.openxmlformats.org/officeDocument/2006/relationships/slideMaster" Target="../slideMasters/slideMaster1.xml"/><Relationship Id="rId4" Type="http://schemas.openxmlformats.org/officeDocument/2006/relationships/slide" Target="../slides/slide24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7.xml"/><Relationship Id="rId2" Type="http://schemas.openxmlformats.org/officeDocument/2006/relationships/slide" Target="../slides/slide13.xml"/><Relationship Id="rId1" Type="http://schemas.openxmlformats.org/officeDocument/2006/relationships/slideMaster" Target="../slideMasters/slideMaster1.xml"/><Relationship Id="rId4" Type="http://schemas.openxmlformats.org/officeDocument/2006/relationships/slide" Target="../slides/slide24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4.xml"/><Relationship Id="rId2" Type="http://schemas.openxmlformats.org/officeDocument/2006/relationships/slide" Target="../slides/slide17.xml"/><Relationship Id="rId1" Type="http://schemas.openxmlformats.org/officeDocument/2006/relationships/slideMaster" Target="../slideMasters/slideMaster1.xml"/><Relationship Id="rId4" Type="http://schemas.openxmlformats.org/officeDocument/2006/relationships/slide" Target="../slides/slide13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.xml"/><Relationship Id="rId2" Type="http://schemas.openxmlformats.org/officeDocument/2006/relationships/slide" Target="../slides/slide17.xml"/><Relationship Id="rId1" Type="http://schemas.openxmlformats.org/officeDocument/2006/relationships/slideMaster" Target="../slideMasters/slideMaster1.xml"/><Relationship Id="rId5" Type="http://schemas.openxmlformats.org/officeDocument/2006/relationships/slide" Target="../slides/slide13.xml"/><Relationship Id="rId4" Type="http://schemas.openxmlformats.org/officeDocument/2006/relationships/slide" Target="../slides/slide25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.xml"/><Relationship Id="rId2" Type="http://schemas.openxmlformats.org/officeDocument/2006/relationships/slide" Target="../slides/slide17.xml"/><Relationship Id="rId1" Type="http://schemas.openxmlformats.org/officeDocument/2006/relationships/slideMaster" Target="../slideMasters/slideMaster1.xml"/><Relationship Id="rId5" Type="http://schemas.openxmlformats.org/officeDocument/2006/relationships/slide" Target="../slides/slide13.xml"/><Relationship Id="rId4" Type="http://schemas.openxmlformats.org/officeDocument/2006/relationships/slide" Target="../slides/slide25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.xml"/><Relationship Id="rId2" Type="http://schemas.openxmlformats.org/officeDocument/2006/relationships/slide" Target="../slides/slide17.xml"/><Relationship Id="rId1" Type="http://schemas.openxmlformats.org/officeDocument/2006/relationships/slideMaster" Target="../slideMasters/slideMaster1.xml"/><Relationship Id="rId5" Type="http://schemas.openxmlformats.org/officeDocument/2006/relationships/slide" Target="../slides/slide13.xml"/><Relationship Id="rId4" Type="http://schemas.openxmlformats.org/officeDocument/2006/relationships/slide" Target="../slides/slide25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.xml"/><Relationship Id="rId2" Type="http://schemas.openxmlformats.org/officeDocument/2006/relationships/slide" Target="../slides/slide17.xml"/><Relationship Id="rId1" Type="http://schemas.openxmlformats.org/officeDocument/2006/relationships/slideMaster" Target="../slideMasters/slideMaster1.xml"/><Relationship Id="rId5" Type="http://schemas.openxmlformats.org/officeDocument/2006/relationships/slide" Target="../slides/slide13.xml"/><Relationship Id="rId4" Type="http://schemas.openxmlformats.org/officeDocument/2006/relationships/slide" Target="../slides/slide25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 userDrawn="1"/>
        </p:nvCxnSpPr>
        <p:spPr>
          <a:xfrm>
            <a:off x="0" y="412750"/>
            <a:ext cx="11522075" cy="0"/>
          </a:xfrm>
          <a:prstGeom prst="line">
            <a:avLst/>
          </a:prstGeom>
          <a:ln w="127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副标题 2"/>
          <p:cNvSpPr>
            <a:spLocks noGrp="1"/>
          </p:cNvSpPr>
          <p:nvPr>
            <p:ph type="subTitle" idx="1"/>
          </p:nvPr>
        </p:nvSpPr>
        <p:spPr>
          <a:xfrm>
            <a:off x="415037" y="755811"/>
            <a:ext cx="10692000" cy="695575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eaLnBrk="1" fontAlgn="auto" hangingPunct="1">
              <a:lnSpc>
                <a:spcPct val="140000"/>
              </a:lnSpc>
              <a:spcBef>
                <a:spcPts val="0"/>
              </a:spcBef>
              <a:buNone/>
              <a:defRPr sz="2800" b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链接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900" y="84138"/>
            <a:ext cx="452438" cy="41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副标题 2"/>
          <p:cNvSpPr>
            <a:spLocks noGrp="1"/>
          </p:cNvSpPr>
          <p:nvPr>
            <p:ph type="subTitle" idx="1"/>
          </p:nvPr>
        </p:nvSpPr>
        <p:spPr>
          <a:xfrm>
            <a:off x="415037" y="2520007"/>
            <a:ext cx="10692000" cy="695575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eaLnBrk="1" fontAlgn="auto" hangingPunct="1">
              <a:lnSpc>
                <a:spcPct val="140000"/>
              </a:lnSpc>
              <a:spcBef>
                <a:spcPts val="0"/>
              </a:spcBef>
              <a:buNone/>
              <a:defRPr kumimoji="0" lang="zh-CN" altLang="en-US" sz="2800" b="0" i="0" u="none" strike="noStrike" kern="1200" cap="none" spc="0" normalizeH="0" baseline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  <p:transition spd="slow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栏目链接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占位符 5"/>
          <p:cNvSpPr>
            <a:spLocks noGrp="1"/>
          </p:cNvSpPr>
          <p:nvPr>
            <p:ph type="body" sz="quarter" idx="10"/>
          </p:nvPr>
        </p:nvSpPr>
        <p:spPr>
          <a:xfrm>
            <a:off x="271037" y="2868425"/>
            <a:ext cx="10980000" cy="738664"/>
          </a:xfrm>
          <a:prstGeom prst="rect">
            <a:avLst/>
          </a:prstGeom>
        </p:spPr>
        <p:txBody>
          <a:bodyPr anchor="ctr" anchorCtr="0">
            <a:spAutoFit/>
          </a:bodyPr>
          <a:lstStyle>
            <a:lvl1pPr marL="0" indent="0" algn="just" eaLnBrk="1">
              <a:lnSpc>
                <a:spcPct val="150000"/>
              </a:lnSpc>
              <a:spcBef>
                <a:spcPts val="0"/>
              </a:spcBef>
              <a:buNone/>
              <a:tabLst>
                <a:tab pos="5255895" algn="l"/>
              </a:tabLst>
              <a:defRPr sz="2800" b="0"/>
            </a:lvl1pPr>
            <a:lvl2pPr>
              <a:defRPr sz="2800" b="1"/>
            </a:lvl2pPr>
            <a:lvl3pPr>
              <a:defRPr sz="2800" b="1"/>
            </a:lvl3pPr>
            <a:lvl4pPr>
              <a:defRPr sz="2800" b="1"/>
            </a:lvl4pPr>
            <a:lvl5pPr>
              <a:defRPr sz="2800" b="1"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  <p:transition spd="slow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 userDrawn="1"/>
        </p:nvCxnSpPr>
        <p:spPr>
          <a:xfrm>
            <a:off x="0" y="412750"/>
            <a:ext cx="11522075" cy="0"/>
          </a:xfrm>
          <a:prstGeom prst="line">
            <a:avLst/>
          </a:prstGeom>
          <a:ln w="127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副标题 2"/>
          <p:cNvSpPr>
            <a:spLocks noGrp="1"/>
          </p:cNvSpPr>
          <p:nvPr>
            <p:ph type="subTitle" idx="1"/>
          </p:nvPr>
        </p:nvSpPr>
        <p:spPr>
          <a:xfrm>
            <a:off x="415037" y="755811"/>
            <a:ext cx="10692000" cy="695575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eaLnBrk="1" fontAlgn="auto" hangingPunct="1">
              <a:lnSpc>
                <a:spcPct val="140000"/>
              </a:lnSpc>
              <a:spcBef>
                <a:spcPts val="0"/>
              </a:spcBef>
              <a:buNone/>
              <a:defRPr sz="2800" b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链接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平行四边形 2"/>
          <p:cNvSpPr/>
          <p:nvPr userDrawn="1"/>
        </p:nvSpPr>
        <p:spPr>
          <a:xfrm>
            <a:off x="-3175" y="0"/>
            <a:ext cx="11522075" cy="1557338"/>
          </a:xfrm>
          <a:prstGeom prst="parallelogram">
            <a:avLst>
              <a:gd name="adj" fmla="val 0"/>
            </a:avLst>
          </a:prstGeom>
          <a:gradFill flip="none" rotWithShape="1">
            <a:gsLst>
              <a:gs pos="100000">
                <a:srgbClr val="FFC000"/>
              </a:gs>
              <a:gs pos="27000">
                <a:srgbClr val="C00000"/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3130" eaLnBrk="0" hangingPunct="0">
              <a:defRPr/>
            </a:pPr>
            <a:endParaRPr lang="zh-CN" altLang="en-US" sz="15000" b="1" dirty="0">
              <a:solidFill>
                <a:schemeClr val="bg1"/>
              </a:solidFill>
              <a:latin typeface="HelveticaNeueLT Pro 67 MdCn" pitchFamily="34" charset="0"/>
              <a:ea typeface="微软雅黑" panose="020B0503020204020204" pitchFamily="34" charset="-122"/>
            </a:endParaRPr>
          </a:p>
        </p:txBody>
      </p:sp>
      <p:sp>
        <p:nvSpPr>
          <p:cNvPr id="4" name="TextBox 31"/>
          <p:cNvSpPr txBox="1">
            <a:spLocks noChangeArrowheads="1"/>
          </p:cNvSpPr>
          <p:nvPr userDrawn="1"/>
        </p:nvSpPr>
        <p:spPr bwMode="auto">
          <a:xfrm>
            <a:off x="684213" y="131763"/>
            <a:ext cx="6192837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1600" dirty="0">
                <a:solidFill>
                  <a:srgbClr val="F2F2F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Unit 1</a:t>
            </a:r>
            <a:r>
              <a:rPr lang="zh-CN" altLang="en-US" sz="1600" dirty="0">
                <a:solidFill>
                  <a:srgbClr val="F2F2F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1600" dirty="0">
                <a:solidFill>
                  <a:srgbClr val="F2F2F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Laugh out loud!</a:t>
            </a:r>
          </a:p>
        </p:txBody>
      </p:sp>
      <p:pic>
        <p:nvPicPr>
          <p:cNvPr id="5" name="图片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900" y="84138"/>
            <a:ext cx="452438" cy="41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副标题 2"/>
          <p:cNvSpPr>
            <a:spLocks noGrp="1"/>
          </p:cNvSpPr>
          <p:nvPr>
            <p:ph type="subTitle" idx="1"/>
          </p:nvPr>
        </p:nvSpPr>
        <p:spPr>
          <a:xfrm>
            <a:off x="415037" y="1655911"/>
            <a:ext cx="10692000" cy="695575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eaLnBrk="1" fontAlgn="auto" hangingPunct="1">
              <a:lnSpc>
                <a:spcPct val="140000"/>
              </a:lnSpc>
              <a:spcBef>
                <a:spcPts val="0"/>
              </a:spcBef>
              <a:buNone/>
              <a:defRPr kumimoji="0" lang="zh-CN" altLang="en-US" sz="2800" b="0" i="0" u="none" strike="noStrike" kern="1200" cap="none" spc="0" normalizeH="0" baseline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  <p:transition spd="slow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解析答案的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415037" y="132244"/>
            <a:ext cx="10692000" cy="695575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eaLnBrk="1" fontAlgn="auto" hangingPunct="1">
              <a:lnSpc>
                <a:spcPct val="140000"/>
              </a:lnSpc>
              <a:spcBef>
                <a:spcPts val="0"/>
              </a:spcBef>
              <a:buNone/>
              <a:defRPr kumimoji="0" lang="zh-CN" altLang="en-US" sz="2800" b="0" i="0" u="none" strike="noStrike" kern="1200" cap="none" spc="0" normalizeH="0" baseline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识记基础知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 userDrawn="1"/>
        </p:nvCxnSpPr>
        <p:spPr>
          <a:xfrm>
            <a:off x="0" y="412750"/>
            <a:ext cx="11522075" cy="0"/>
          </a:xfrm>
          <a:prstGeom prst="line">
            <a:avLst/>
          </a:prstGeom>
          <a:ln w="127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圆角矩形 5">
            <a:hlinkClick r:id="rId2" action="ppaction://hlinksldjump"/>
          </p:cNvPr>
          <p:cNvSpPr>
            <a:spLocks noChangeArrowheads="1"/>
          </p:cNvSpPr>
          <p:nvPr userDrawn="1"/>
        </p:nvSpPr>
        <p:spPr bwMode="auto">
          <a:xfrm>
            <a:off x="7956550" y="55563"/>
            <a:ext cx="1008063" cy="3238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自主式预习</a:t>
            </a:r>
          </a:p>
        </p:txBody>
      </p:sp>
      <p:sp>
        <p:nvSpPr>
          <p:cNvPr id="5" name="圆角矩形 6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9037638" y="141288"/>
            <a:ext cx="1008062" cy="238125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任务型课堂</a:t>
            </a:r>
          </a:p>
        </p:txBody>
      </p:sp>
      <p:sp>
        <p:nvSpPr>
          <p:cNvPr id="6" name="圆角矩形 7">
            <a:hlinkClick r:id="rId4" action="ppaction://hlinksldjump"/>
          </p:cNvPr>
          <p:cNvSpPr>
            <a:spLocks noChangeArrowheads="1"/>
          </p:cNvSpPr>
          <p:nvPr userDrawn="1"/>
        </p:nvSpPr>
        <p:spPr bwMode="auto">
          <a:xfrm>
            <a:off x="10117138" y="144463"/>
            <a:ext cx="1008062" cy="2349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课后素养评价</a:t>
            </a:r>
          </a:p>
        </p:txBody>
      </p:sp>
      <p:sp>
        <p:nvSpPr>
          <p:cNvPr id="2" name="副标题 2"/>
          <p:cNvSpPr>
            <a:spLocks noGrp="1"/>
          </p:cNvSpPr>
          <p:nvPr>
            <p:ph type="subTitle" idx="1"/>
          </p:nvPr>
        </p:nvSpPr>
        <p:spPr>
          <a:xfrm>
            <a:off x="415037" y="755811"/>
            <a:ext cx="10692000" cy="695575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eaLnBrk="1" fontAlgn="auto" hangingPunct="1">
              <a:lnSpc>
                <a:spcPct val="140000"/>
              </a:lnSpc>
              <a:spcBef>
                <a:spcPts val="0"/>
              </a:spcBef>
              <a:buNone/>
              <a:defRPr sz="2800" b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阅读主题素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 userDrawn="1"/>
        </p:nvCxnSpPr>
        <p:spPr>
          <a:xfrm>
            <a:off x="0" y="412750"/>
            <a:ext cx="11522075" cy="0"/>
          </a:xfrm>
          <a:prstGeom prst="line">
            <a:avLst/>
          </a:prstGeom>
          <a:ln w="127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圆角矩形 5">
            <a:hlinkClick r:id="rId2" action="ppaction://hlinksldjump"/>
          </p:cNvPr>
          <p:cNvSpPr>
            <a:spLocks noChangeArrowheads="1"/>
          </p:cNvSpPr>
          <p:nvPr userDrawn="1"/>
        </p:nvSpPr>
        <p:spPr bwMode="auto">
          <a:xfrm>
            <a:off x="7956550" y="141288"/>
            <a:ext cx="1008063" cy="238125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自主式预习</a:t>
            </a:r>
          </a:p>
        </p:txBody>
      </p:sp>
      <p:sp>
        <p:nvSpPr>
          <p:cNvPr id="5" name="圆角矩形 6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9037638" y="55563"/>
            <a:ext cx="1008062" cy="3238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任务型课堂</a:t>
            </a:r>
          </a:p>
        </p:txBody>
      </p:sp>
      <p:sp>
        <p:nvSpPr>
          <p:cNvPr id="6" name="圆角矩形 7">
            <a:hlinkClick r:id="rId4" action="ppaction://hlinksldjump"/>
          </p:cNvPr>
          <p:cNvSpPr>
            <a:spLocks noChangeArrowheads="1"/>
          </p:cNvSpPr>
          <p:nvPr userDrawn="1"/>
        </p:nvSpPr>
        <p:spPr bwMode="auto">
          <a:xfrm>
            <a:off x="10117138" y="144463"/>
            <a:ext cx="1008062" cy="2349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课后素养评价</a:t>
            </a:r>
          </a:p>
        </p:txBody>
      </p:sp>
      <p:sp>
        <p:nvSpPr>
          <p:cNvPr id="2" name="副标题 2"/>
          <p:cNvSpPr>
            <a:spLocks noGrp="1"/>
          </p:cNvSpPr>
          <p:nvPr>
            <p:ph type="subTitle" idx="1"/>
          </p:nvPr>
        </p:nvSpPr>
        <p:spPr>
          <a:xfrm>
            <a:off x="415037" y="755811"/>
            <a:ext cx="10692000" cy="695575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eaLnBrk="1" fontAlgn="auto" hangingPunct="1">
              <a:lnSpc>
                <a:spcPct val="140000"/>
              </a:lnSpc>
              <a:spcBef>
                <a:spcPts val="0"/>
              </a:spcBef>
              <a:buNone/>
              <a:defRPr sz="2800" b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吟诵国学经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 userDrawn="1"/>
        </p:nvCxnSpPr>
        <p:spPr>
          <a:xfrm>
            <a:off x="0" y="412750"/>
            <a:ext cx="11522075" cy="0"/>
          </a:xfrm>
          <a:prstGeom prst="line">
            <a:avLst/>
          </a:prstGeom>
          <a:ln w="127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圆角矩形 5">
            <a:hlinkClick r:id="rId2" action="ppaction://hlinksldjump"/>
          </p:cNvPr>
          <p:cNvSpPr>
            <a:spLocks noChangeArrowheads="1"/>
          </p:cNvSpPr>
          <p:nvPr userDrawn="1"/>
        </p:nvSpPr>
        <p:spPr bwMode="auto">
          <a:xfrm>
            <a:off x="9037638" y="141288"/>
            <a:ext cx="1008062" cy="238125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任务型课堂</a:t>
            </a:r>
          </a:p>
        </p:txBody>
      </p:sp>
      <p:sp>
        <p:nvSpPr>
          <p:cNvPr id="5" name="圆角矩形 6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10117138" y="55563"/>
            <a:ext cx="1008062" cy="3238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课后素养评价</a:t>
            </a:r>
          </a:p>
        </p:txBody>
      </p:sp>
      <p:sp>
        <p:nvSpPr>
          <p:cNvPr id="6" name="圆角矩形 7">
            <a:hlinkClick r:id="rId4" action="ppaction://hlinksldjump"/>
          </p:cNvPr>
          <p:cNvSpPr>
            <a:spLocks noChangeArrowheads="1"/>
          </p:cNvSpPr>
          <p:nvPr userDrawn="1"/>
        </p:nvSpPr>
        <p:spPr bwMode="auto">
          <a:xfrm>
            <a:off x="7956550" y="141288"/>
            <a:ext cx="1008063" cy="238125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自主式预习</a:t>
            </a:r>
          </a:p>
        </p:txBody>
      </p:sp>
      <p:sp>
        <p:nvSpPr>
          <p:cNvPr id="2" name="副标题 2"/>
          <p:cNvSpPr>
            <a:spLocks noGrp="1"/>
          </p:cNvSpPr>
          <p:nvPr>
            <p:ph type="subTitle" idx="1"/>
          </p:nvPr>
        </p:nvSpPr>
        <p:spPr>
          <a:xfrm>
            <a:off x="415037" y="755811"/>
            <a:ext cx="10692000" cy="695575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eaLnBrk="1" fontAlgn="auto" hangingPunct="1">
              <a:lnSpc>
                <a:spcPct val="140000"/>
              </a:lnSpc>
              <a:spcBef>
                <a:spcPts val="0"/>
              </a:spcBef>
              <a:buNone/>
              <a:defRPr sz="2800" b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主预习任务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 userDrawn="1"/>
        </p:nvCxnSpPr>
        <p:spPr>
          <a:xfrm>
            <a:off x="0" y="412750"/>
            <a:ext cx="11522075" cy="0"/>
          </a:xfrm>
          <a:prstGeom prst="line">
            <a:avLst/>
          </a:prstGeom>
          <a:ln w="127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圆角矩形 5">
            <a:hlinkClick r:id="rId2" action="ppaction://hlinksldjump"/>
          </p:cNvPr>
          <p:cNvSpPr>
            <a:spLocks noChangeArrowheads="1"/>
          </p:cNvSpPr>
          <p:nvPr userDrawn="1"/>
        </p:nvSpPr>
        <p:spPr bwMode="auto">
          <a:xfrm>
            <a:off x="4621213" y="141288"/>
            <a:ext cx="1008062" cy="238125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阅读主题素材</a:t>
            </a:r>
          </a:p>
        </p:txBody>
      </p:sp>
      <p:sp>
        <p:nvSpPr>
          <p:cNvPr id="5" name="圆角矩形 6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5700713" y="144463"/>
            <a:ext cx="1008062" cy="2349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吟诵国学经典</a:t>
            </a:r>
          </a:p>
        </p:txBody>
      </p:sp>
      <p:sp>
        <p:nvSpPr>
          <p:cNvPr id="6" name="圆角矩形 7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6799263" y="55563"/>
            <a:ext cx="1008062" cy="3238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自主预习任务单</a:t>
            </a:r>
          </a:p>
        </p:txBody>
      </p:sp>
      <p:sp>
        <p:nvSpPr>
          <p:cNvPr id="7" name="圆角矩形 8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7899400" y="144463"/>
            <a:ext cx="1008063" cy="2349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阅读鉴赏活动单</a:t>
            </a:r>
          </a:p>
        </p:txBody>
      </p:sp>
      <p:sp>
        <p:nvSpPr>
          <p:cNvPr id="8" name="圆角矩形 9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8999538" y="144463"/>
            <a:ext cx="1008062" cy="2349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拓展运用活动单</a:t>
            </a:r>
          </a:p>
        </p:txBody>
      </p:sp>
      <p:sp>
        <p:nvSpPr>
          <p:cNvPr id="9" name="圆角矩形 10">
            <a:hlinkClick r:id="rId4" action="ppaction://hlinksldjump"/>
          </p:cNvPr>
          <p:cNvSpPr>
            <a:spLocks noChangeArrowheads="1"/>
          </p:cNvSpPr>
          <p:nvPr userDrawn="1"/>
        </p:nvSpPr>
        <p:spPr bwMode="auto">
          <a:xfrm>
            <a:off x="10099675" y="144463"/>
            <a:ext cx="1008063" cy="2349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文本对应练</a:t>
            </a:r>
          </a:p>
        </p:txBody>
      </p:sp>
      <p:sp>
        <p:nvSpPr>
          <p:cNvPr id="10" name="圆角矩形 11">
            <a:hlinkClick r:id="rId5" action="ppaction://hlinksldjump"/>
          </p:cNvPr>
          <p:cNvSpPr>
            <a:spLocks noChangeArrowheads="1"/>
          </p:cNvSpPr>
          <p:nvPr userDrawn="1"/>
        </p:nvSpPr>
        <p:spPr bwMode="auto">
          <a:xfrm>
            <a:off x="3541713" y="141288"/>
            <a:ext cx="1008062" cy="238125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识记基础知识</a:t>
            </a:r>
          </a:p>
        </p:txBody>
      </p:sp>
      <p:sp>
        <p:nvSpPr>
          <p:cNvPr id="2" name="副标题 2"/>
          <p:cNvSpPr>
            <a:spLocks noGrp="1"/>
          </p:cNvSpPr>
          <p:nvPr>
            <p:ph type="subTitle" idx="1"/>
          </p:nvPr>
        </p:nvSpPr>
        <p:spPr>
          <a:xfrm>
            <a:off x="415037" y="755811"/>
            <a:ext cx="10692000" cy="695575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eaLnBrk="1" fontAlgn="auto" hangingPunct="1">
              <a:lnSpc>
                <a:spcPct val="140000"/>
              </a:lnSpc>
              <a:spcBef>
                <a:spcPts val="0"/>
              </a:spcBef>
              <a:buNone/>
              <a:defRPr sz="2800" b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阅读鉴赏活动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 userDrawn="1"/>
        </p:nvCxnSpPr>
        <p:spPr>
          <a:xfrm>
            <a:off x="0" y="412750"/>
            <a:ext cx="11522075" cy="0"/>
          </a:xfrm>
          <a:prstGeom prst="line">
            <a:avLst/>
          </a:prstGeom>
          <a:ln w="127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圆角矩形 5">
            <a:hlinkClick r:id="rId2" action="ppaction://hlinksldjump"/>
          </p:cNvPr>
          <p:cNvSpPr>
            <a:spLocks noChangeArrowheads="1"/>
          </p:cNvSpPr>
          <p:nvPr userDrawn="1"/>
        </p:nvSpPr>
        <p:spPr bwMode="auto">
          <a:xfrm>
            <a:off x="4621213" y="141288"/>
            <a:ext cx="1008062" cy="238125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阅读主题素材</a:t>
            </a:r>
          </a:p>
        </p:txBody>
      </p:sp>
      <p:sp>
        <p:nvSpPr>
          <p:cNvPr id="5" name="圆角矩形 6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5700713" y="144463"/>
            <a:ext cx="1008062" cy="2349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吟诵国学经典</a:t>
            </a:r>
          </a:p>
        </p:txBody>
      </p:sp>
      <p:sp>
        <p:nvSpPr>
          <p:cNvPr id="6" name="圆角矩形 7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6799263" y="144463"/>
            <a:ext cx="1008062" cy="2349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自主预习任务单</a:t>
            </a:r>
          </a:p>
        </p:txBody>
      </p:sp>
      <p:sp>
        <p:nvSpPr>
          <p:cNvPr id="7" name="圆角矩形 8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7899400" y="55563"/>
            <a:ext cx="1008063" cy="3238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阅读鉴赏活动单</a:t>
            </a:r>
          </a:p>
        </p:txBody>
      </p:sp>
      <p:sp>
        <p:nvSpPr>
          <p:cNvPr id="8" name="圆角矩形 9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8999538" y="144463"/>
            <a:ext cx="1008062" cy="2349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拓展运用活动单</a:t>
            </a:r>
          </a:p>
        </p:txBody>
      </p:sp>
      <p:sp>
        <p:nvSpPr>
          <p:cNvPr id="9" name="圆角矩形 10">
            <a:hlinkClick r:id="rId4" action="ppaction://hlinksldjump"/>
          </p:cNvPr>
          <p:cNvSpPr>
            <a:spLocks noChangeArrowheads="1"/>
          </p:cNvSpPr>
          <p:nvPr userDrawn="1"/>
        </p:nvSpPr>
        <p:spPr bwMode="auto">
          <a:xfrm>
            <a:off x="10099675" y="144463"/>
            <a:ext cx="1008063" cy="2349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文本对应练</a:t>
            </a:r>
          </a:p>
        </p:txBody>
      </p:sp>
      <p:sp>
        <p:nvSpPr>
          <p:cNvPr id="10" name="圆角矩形 11">
            <a:hlinkClick r:id="rId5" action="ppaction://hlinksldjump"/>
          </p:cNvPr>
          <p:cNvSpPr>
            <a:spLocks noChangeArrowheads="1"/>
          </p:cNvSpPr>
          <p:nvPr userDrawn="1"/>
        </p:nvSpPr>
        <p:spPr bwMode="auto">
          <a:xfrm>
            <a:off x="3541713" y="141288"/>
            <a:ext cx="1008062" cy="238125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识记基础知识</a:t>
            </a:r>
          </a:p>
        </p:txBody>
      </p:sp>
      <p:sp>
        <p:nvSpPr>
          <p:cNvPr id="2" name="副标题 2"/>
          <p:cNvSpPr>
            <a:spLocks noGrp="1"/>
          </p:cNvSpPr>
          <p:nvPr>
            <p:ph type="subTitle" idx="1"/>
          </p:nvPr>
        </p:nvSpPr>
        <p:spPr>
          <a:xfrm>
            <a:off x="415037" y="755811"/>
            <a:ext cx="10692000" cy="695575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eaLnBrk="1" fontAlgn="auto" hangingPunct="1">
              <a:lnSpc>
                <a:spcPct val="140000"/>
              </a:lnSpc>
              <a:spcBef>
                <a:spcPts val="0"/>
              </a:spcBef>
              <a:buNone/>
              <a:defRPr sz="2800" b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拓展运用活动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 userDrawn="1"/>
        </p:nvCxnSpPr>
        <p:spPr>
          <a:xfrm>
            <a:off x="0" y="412750"/>
            <a:ext cx="11522075" cy="0"/>
          </a:xfrm>
          <a:prstGeom prst="line">
            <a:avLst/>
          </a:prstGeom>
          <a:ln w="127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圆角矩形 5">
            <a:hlinkClick r:id="rId2" action="ppaction://hlinksldjump"/>
          </p:cNvPr>
          <p:cNvSpPr>
            <a:spLocks noChangeArrowheads="1"/>
          </p:cNvSpPr>
          <p:nvPr userDrawn="1"/>
        </p:nvSpPr>
        <p:spPr bwMode="auto">
          <a:xfrm>
            <a:off x="4621213" y="141288"/>
            <a:ext cx="1008062" cy="238125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阅读主题素材</a:t>
            </a:r>
          </a:p>
        </p:txBody>
      </p:sp>
      <p:sp>
        <p:nvSpPr>
          <p:cNvPr id="5" name="圆角矩形 6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5700713" y="144463"/>
            <a:ext cx="1008062" cy="2349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吟诵国学经典</a:t>
            </a:r>
          </a:p>
        </p:txBody>
      </p:sp>
      <p:sp>
        <p:nvSpPr>
          <p:cNvPr id="6" name="圆角矩形 7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6799263" y="144463"/>
            <a:ext cx="1008062" cy="2349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自主预习任务单</a:t>
            </a:r>
          </a:p>
        </p:txBody>
      </p:sp>
      <p:sp>
        <p:nvSpPr>
          <p:cNvPr id="7" name="圆角矩形 8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7899400" y="144463"/>
            <a:ext cx="1008063" cy="2349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阅读鉴赏活动单</a:t>
            </a:r>
          </a:p>
        </p:txBody>
      </p:sp>
      <p:sp>
        <p:nvSpPr>
          <p:cNvPr id="8" name="圆角矩形 9">
            <a:hlinkClick r:id="rId4" action="ppaction://hlinksldjump"/>
          </p:cNvPr>
          <p:cNvSpPr>
            <a:spLocks noChangeArrowheads="1"/>
          </p:cNvSpPr>
          <p:nvPr userDrawn="1"/>
        </p:nvSpPr>
        <p:spPr bwMode="auto">
          <a:xfrm>
            <a:off x="10099675" y="144463"/>
            <a:ext cx="1008063" cy="2349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文本对应练</a:t>
            </a:r>
          </a:p>
        </p:txBody>
      </p:sp>
      <p:sp>
        <p:nvSpPr>
          <p:cNvPr id="9" name="圆角矩形 10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8999538" y="55563"/>
            <a:ext cx="1008062" cy="3238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拓展运用活动单</a:t>
            </a:r>
          </a:p>
        </p:txBody>
      </p:sp>
      <p:sp>
        <p:nvSpPr>
          <p:cNvPr id="10" name="圆角矩形 11">
            <a:hlinkClick r:id="rId5" action="ppaction://hlinksldjump"/>
          </p:cNvPr>
          <p:cNvSpPr>
            <a:spLocks noChangeArrowheads="1"/>
          </p:cNvSpPr>
          <p:nvPr userDrawn="1"/>
        </p:nvSpPr>
        <p:spPr bwMode="auto">
          <a:xfrm>
            <a:off x="3541713" y="141288"/>
            <a:ext cx="1008062" cy="238125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识记基础知识</a:t>
            </a:r>
          </a:p>
        </p:txBody>
      </p:sp>
      <p:sp>
        <p:nvSpPr>
          <p:cNvPr id="2" name="副标题 2"/>
          <p:cNvSpPr>
            <a:spLocks noGrp="1"/>
          </p:cNvSpPr>
          <p:nvPr>
            <p:ph type="subTitle" idx="1"/>
          </p:nvPr>
        </p:nvSpPr>
        <p:spPr>
          <a:xfrm>
            <a:off x="415037" y="755811"/>
            <a:ext cx="10692000" cy="695575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eaLnBrk="1" fontAlgn="auto" hangingPunct="1">
              <a:lnSpc>
                <a:spcPct val="140000"/>
              </a:lnSpc>
              <a:spcBef>
                <a:spcPts val="0"/>
              </a:spcBef>
              <a:buNone/>
              <a:defRPr sz="2800" b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文本对应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4">
            <a:hlinkClick r:id="rId2" action="ppaction://hlinksldjump"/>
          </p:cNvPr>
          <p:cNvSpPr>
            <a:spLocks noChangeArrowheads="1"/>
          </p:cNvSpPr>
          <p:nvPr userDrawn="1"/>
        </p:nvSpPr>
        <p:spPr bwMode="auto">
          <a:xfrm>
            <a:off x="4621213" y="141288"/>
            <a:ext cx="1008062" cy="238125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阅读主题素材</a:t>
            </a:r>
          </a:p>
        </p:txBody>
      </p:sp>
      <p:sp>
        <p:nvSpPr>
          <p:cNvPr id="4" name="圆角矩形 5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5700713" y="144463"/>
            <a:ext cx="1008062" cy="2349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吟诵国学经典</a:t>
            </a:r>
          </a:p>
        </p:txBody>
      </p:sp>
      <p:sp>
        <p:nvSpPr>
          <p:cNvPr id="6" name="圆角矩形 6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6799263" y="144463"/>
            <a:ext cx="1008062" cy="2349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自主预习任务单</a:t>
            </a:r>
          </a:p>
        </p:txBody>
      </p:sp>
      <p:sp>
        <p:nvSpPr>
          <p:cNvPr id="7" name="圆角矩形 7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7899400" y="144463"/>
            <a:ext cx="1008063" cy="2349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阅读鉴赏活动单</a:t>
            </a:r>
          </a:p>
        </p:txBody>
      </p:sp>
      <p:sp>
        <p:nvSpPr>
          <p:cNvPr id="8" name="圆角矩形 8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8999538" y="141288"/>
            <a:ext cx="1008062" cy="238125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拓展运用活动单</a:t>
            </a:r>
          </a:p>
        </p:txBody>
      </p:sp>
      <p:sp>
        <p:nvSpPr>
          <p:cNvPr id="9" name="圆角矩形 9">
            <a:hlinkClick r:id="rId4" action="ppaction://hlinksldjump"/>
          </p:cNvPr>
          <p:cNvSpPr>
            <a:spLocks noChangeArrowheads="1"/>
          </p:cNvSpPr>
          <p:nvPr userDrawn="1"/>
        </p:nvSpPr>
        <p:spPr bwMode="auto">
          <a:xfrm>
            <a:off x="10099675" y="55563"/>
            <a:ext cx="1008063" cy="3238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文本对应练</a:t>
            </a:r>
          </a:p>
        </p:txBody>
      </p:sp>
      <p:sp>
        <p:nvSpPr>
          <p:cNvPr id="10" name="圆角矩形 10">
            <a:hlinkClick r:id="rId5" action="ppaction://hlinksldjump"/>
          </p:cNvPr>
          <p:cNvSpPr>
            <a:spLocks noChangeArrowheads="1"/>
          </p:cNvSpPr>
          <p:nvPr userDrawn="1"/>
        </p:nvSpPr>
        <p:spPr bwMode="auto">
          <a:xfrm>
            <a:off x="3541713" y="141288"/>
            <a:ext cx="1008062" cy="238125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识记基础知识</a:t>
            </a:r>
          </a:p>
        </p:txBody>
      </p:sp>
      <p:sp>
        <p:nvSpPr>
          <p:cNvPr id="5" name="副标题 2"/>
          <p:cNvSpPr>
            <a:spLocks noGrp="1"/>
          </p:cNvSpPr>
          <p:nvPr>
            <p:ph type="subTitle" idx="1"/>
          </p:nvPr>
        </p:nvSpPr>
        <p:spPr>
          <a:xfrm>
            <a:off x="415037" y="791815"/>
            <a:ext cx="10692000" cy="695575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 eaLnBrk="1" fontAlgn="auto" hangingPunct="1">
              <a:lnSpc>
                <a:spcPct val="140000"/>
              </a:lnSpc>
              <a:spcBef>
                <a:spcPts val="0"/>
              </a:spcBef>
              <a:buNone/>
              <a:defRPr sz="2800" b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628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theme" Target="../theme/theme3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 userDrawn="1"/>
        </p:nvCxnSpPr>
        <p:spPr>
          <a:xfrm>
            <a:off x="0" y="412750"/>
            <a:ext cx="11522075" cy="0"/>
          </a:xfrm>
          <a:prstGeom prst="line">
            <a:avLst/>
          </a:prstGeom>
          <a:ln w="127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27" name="TextBox 31"/>
          <p:cNvSpPr txBox="1">
            <a:spLocks noChangeArrowheads="1"/>
          </p:cNvSpPr>
          <p:nvPr userDrawn="1"/>
        </p:nvSpPr>
        <p:spPr bwMode="auto">
          <a:xfrm>
            <a:off x="539750" y="111125"/>
            <a:ext cx="6697663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1400" b="1" dirty="0">
                <a:solidFill>
                  <a:srgbClr val="C0472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Unit 1</a:t>
            </a:r>
            <a:r>
              <a:rPr lang="zh-CN" altLang="en-US" sz="1400" b="1" dirty="0">
                <a:solidFill>
                  <a:srgbClr val="C0472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1400" b="1" dirty="0">
                <a:solidFill>
                  <a:srgbClr val="C0472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Laugh out loud!</a:t>
            </a:r>
            <a:endParaRPr lang="zh-CN" altLang="en-US" sz="1400" b="1" dirty="0">
              <a:solidFill>
                <a:srgbClr val="C0472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28" name="图片 3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013" y="6350"/>
            <a:ext cx="450850" cy="41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xStyles>
    <p:titleStyle>
      <a:lvl1pPr algn="l" defTabSz="8636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2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8636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defTabSz="8636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defTabSz="8636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defTabSz="8636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defTabSz="863600" rtl="0" fontAlgn="base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defTabSz="863600" rtl="0" fontAlgn="base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defTabSz="863600" rtl="0" fontAlgn="base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defTabSz="863600" rtl="0" fontAlgn="base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15900" indent="-215900" algn="l" defTabSz="863600" rtl="0" eaLnBrk="0" fontAlgn="base" hangingPunct="0">
        <a:lnSpc>
          <a:spcPct val="90000"/>
        </a:lnSpc>
        <a:spcBef>
          <a:spcPts val="950"/>
        </a:spcBef>
        <a:spcAft>
          <a:spcPct val="0"/>
        </a:spcAft>
        <a:buFont typeface="Arial" panose="020B0604020202020204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7700" indent="-215900" algn="l" defTabSz="863600" rtl="0" eaLnBrk="0" fontAlgn="base" hangingPunct="0">
        <a:lnSpc>
          <a:spcPct val="90000"/>
        </a:lnSpc>
        <a:spcBef>
          <a:spcPts val="475"/>
        </a:spcBef>
        <a:spcAft>
          <a:spcPct val="0"/>
        </a:spcAft>
        <a:buFont typeface="Arial" panose="020B0604020202020204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1079500" indent="-215900" algn="l" defTabSz="863600" rtl="0" eaLnBrk="0" fontAlgn="base" hangingPunct="0">
        <a:lnSpc>
          <a:spcPct val="90000"/>
        </a:lnSpc>
        <a:spcBef>
          <a:spcPts val="475"/>
        </a:spcBef>
        <a:spcAft>
          <a:spcPct val="0"/>
        </a:spcAft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513205" indent="-217805" algn="l" defTabSz="863600" rtl="0" eaLnBrk="0" fontAlgn="base" hangingPunct="0">
        <a:lnSpc>
          <a:spcPct val="90000"/>
        </a:lnSpc>
        <a:spcBef>
          <a:spcPts val="475"/>
        </a:spcBef>
        <a:spcAft>
          <a:spcPct val="0"/>
        </a:spcAft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4pPr>
      <a:lvl5pPr marL="1945005" indent="-215900" algn="l" defTabSz="863600" rtl="0" eaLnBrk="0" fontAlgn="base" hangingPunct="0">
        <a:lnSpc>
          <a:spcPct val="90000"/>
        </a:lnSpc>
        <a:spcBef>
          <a:spcPts val="475"/>
        </a:spcBef>
        <a:spcAft>
          <a:spcPct val="0"/>
        </a:spcAft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 userDrawn="1"/>
        </p:nvCxnSpPr>
        <p:spPr>
          <a:xfrm>
            <a:off x="0" y="412750"/>
            <a:ext cx="11522075" cy="0"/>
          </a:xfrm>
          <a:prstGeom prst="line">
            <a:avLst/>
          </a:prstGeom>
          <a:ln w="127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27" name="TextBox 31"/>
          <p:cNvSpPr txBox="1">
            <a:spLocks noChangeArrowheads="1"/>
          </p:cNvSpPr>
          <p:nvPr userDrawn="1"/>
        </p:nvSpPr>
        <p:spPr bwMode="auto">
          <a:xfrm>
            <a:off x="539750" y="111125"/>
            <a:ext cx="6697663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1400" b="1" dirty="0">
                <a:solidFill>
                  <a:srgbClr val="C0472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Unit 1</a:t>
            </a:r>
            <a:r>
              <a:rPr lang="zh-CN" altLang="en-US" sz="1400" b="1" dirty="0">
                <a:solidFill>
                  <a:srgbClr val="C0472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1400" b="1" dirty="0">
                <a:solidFill>
                  <a:srgbClr val="C0472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Laugh out loud!</a:t>
            </a:r>
            <a:endParaRPr lang="zh-CN" altLang="en-US" sz="1400" b="1" dirty="0">
              <a:solidFill>
                <a:srgbClr val="C0472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28" name="图片 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013" y="6350"/>
            <a:ext cx="450850" cy="41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p:transition/>
  <p:txStyles>
    <p:titleStyle>
      <a:lvl1pPr algn="l" defTabSz="8636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2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8636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defTabSz="8636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defTabSz="8636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defTabSz="8636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defTabSz="863600" rtl="0" fontAlgn="base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defTabSz="863600" rtl="0" fontAlgn="base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defTabSz="863600" rtl="0" fontAlgn="base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defTabSz="863600" rtl="0" fontAlgn="base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15900" indent="-215900" algn="l" defTabSz="863600" rtl="0" eaLnBrk="0" fontAlgn="base" hangingPunct="0">
        <a:lnSpc>
          <a:spcPct val="90000"/>
        </a:lnSpc>
        <a:spcBef>
          <a:spcPts val="950"/>
        </a:spcBef>
        <a:spcAft>
          <a:spcPct val="0"/>
        </a:spcAft>
        <a:buFont typeface="Arial" panose="020B0604020202020204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7700" indent="-215900" algn="l" defTabSz="863600" rtl="0" eaLnBrk="0" fontAlgn="base" hangingPunct="0">
        <a:lnSpc>
          <a:spcPct val="90000"/>
        </a:lnSpc>
        <a:spcBef>
          <a:spcPts val="475"/>
        </a:spcBef>
        <a:spcAft>
          <a:spcPct val="0"/>
        </a:spcAft>
        <a:buFont typeface="Arial" panose="020B0604020202020204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1079500" indent="-215900" algn="l" defTabSz="863600" rtl="0" eaLnBrk="0" fontAlgn="base" hangingPunct="0">
        <a:lnSpc>
          <a:spcPct val="90000"/>
        </a:lnSpc>
        <a:spcBef>
          <a:spcPts val="475"/>
        </a:spcBef>
        <a:spcAft>
          <a:spcPct val="0"/>
        </a:spcAft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513205" indent="-217805" algn="l" defTabSz="863600" rtl="0" eaLnBrk="0" fontAlgn="base" hangingPunct="0">
        <a:lnSpc>
          <a:spcPct val="90000"/>
        </a:lnSpc>
        <a:spcBef>
          <a:spcPts val="475"/>
        </a:spcBef>
        <a:spcAft>
          <a:spcPct val="0"/>
        </a:spcAft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4pPr>
      <a:lvl5pPr marL="1945005" indent="-215900" algn="l" defTabSz="863600" rtl="0" eaLnBrk="0" fontAlgn="base" hangingPunct="0">
        <a:lnSpc>
          <a:spcPct val="90000"/>
        </a:lnSpc>
        <a:spcBef>
          <a:spcPts val="475"/>
        </a:spcBef>
        <a:spcAft>
          <a:spcPct val="0"/>
        </a:spcAft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tags" Target="../tags/tag9.xml"/><Relationship Id="rId3" Type="http://schemas.openxmlformats.org/officeDocument/2006/relationships/tags" Target="../tags/tag4.xml"/><Relationship Id="rId7" Type="http://schemas.openxmlformats.org/officeDocument/2006/relationships/tags" Target="../tags/tag8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image" Target="../media/image3.jpeg"/><Relationship Id="rId5" Type="http://schemas.openxmlformats.org/officeDocument/2006/relationships/tags" Target="../tags/tag6.xml"/><Relationship Id="rId10" Type="http://schemas.openxmlformats.org/officeDocument/2006/relationships/notesSlide" Target="../notesSlides/notesSlide1.xml"/><Relationship Id="rId4" Type="http://schemas.openxmlformats.org/officeDocument/2006/relationships/tags" Target="../tags/tag5.xml"/><Relationship Id="rId9" Type="http://schemas.openxmlformats.org/officeDocument/2006/relationships/slideLayout" Target="../slideLayouts/slideLayout9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tags" Target="../tags/tag13.xml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5" Type="http://schemas.openxmlformats.org/officeDocument/2006/relationships/notesSlide" Target="../notesSlides/notesSlide10.xml"/><Relationship Id="rId4" Type="http://schemas.openxmlformats.org/officeDocument/2006/relationships/slideLayout" Target="../slideLayouts/slideLayout1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7" Type="http://schemas.openxmlformats.org/officeDocument/2006/relationships/hyperlink" Target="../3.&#37197;&#22871;&#32451;&#20064;&#39064;/&#35838;&#21518;&#32032;&#20859;&#35780;&#20215;/01%20Unit%201&#12288;&#35838;&#21518;&#32032;&#20859;&#35780;&#20215;(&#19968;)&#12288;Section%20&#8544;&#12288;Starting%20out%20&amp;%20Understanding%20ideas&#8212;Comprehending.docx" TargetMode="External"/><Relationship Id="rId2" Type="http://schemas.openxmlformats.org/officeDocument/2006/relationships/slideLayout" Target="../slideLayouts/slideLayout11.xml"/><Relationship Id="rId1" Type="http://schemas.openxmlformats.org/officeDocument/2006/relationships/tags" Target="../tags/tag14.xml"/><Relationship Id="rId6" Type="http://schemas.openxmlformats.org/officeDocument/2006/relationships/slide" Target="slide1.xml"/><Relationship Id="rId5" Type="http://schemas.openxmlformats.org/officeDocument/2006/relationships/hyperlink" Target="../3.%20&#23398;&#29983;&#29992;&#20070;Word/2.&#37197;&#22871;&#32451;&#20064;&#39064;/&#35838;&#21518;&#32032;&#20859;&#35780;&#20215;/01%20&#35838;&#21518;&#32032;&#20859;&#35780;&#20215;(&#19968;).docx" TargetMode="External"/><Relationship Id="rId4" Type="http://schemas.openxmlformats.org/officeDocument/2006/relationships/image" Target="../media/image12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557"/>
          <a:stretch>
            <a:fillRect/>
          </a:stretch>
        </p:blipFill>
        <p:spPr>
          <a:xfrm>
            <a:off x="-1" y="0"/>
            <a:ext cx="11532235" cy="4895726"/>
          </a:xfrm>
          <a:prstGeom prst="rect">
            <a:avLst/>
          </a:prstGeom>
        </p:spPr>
      </p:pic>
      <p:sp>
        <p:nvSpPr>
          <p:cNvPr id="18" name="矩形 17"/>
          <p:cNvSpPr/>
          <p:nvPr>
            <p:custDataLst>
              <p:tags r:id="rId1"/>
            </p:custDataLst>
          </p:nvPr>
        </p:nvSpPr>
        <p:spPr>
          <a:xfrm>
            <a:off x="0" y="3450086"/>
            <a:ext cx="3780790" cy="1515110"/>
          </a:xfrm>
          <a:prstGeom prst="rect">
            <a:avLst/>
          </a:prstGeom>
          <a:solidFill>
            <a:schemeClr val="accent4">
              <a:lumMod val="50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313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" name="矩形 19"/>
          <p:cNvSpPr/>
          <p:nvPr>
            <p:custDataLst>
              <p:tags r:id="rId2"/>
            </p:custDataLst>
          </p:nvPr>
        </p:nvSpPr>
        <p:spPr>
          <a:xfrm>
            <a:off x="3780790" y="3458341"/>
            <a:ext cx="7751445" cy="1515110"/>
          </a:xfrm>
          <a:prstGeom prst="rect">
            <a:avLst/>
          </a:prstGeom>
          <a:solidFill>
            <a:schemeClr val="bg1">
              <a:alpha val="6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313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1" name="文本框 7"/>
          <p:cNvSpPr txBox="1"/>
          <p:nvPr>
            <p:custDataLst>
              <p:tags r:id="rId3"/>
            </p:custDataLst>
          </p:nvPr>
        </p:nvSpPr>
        <p:spPr>
          <a:xfrm>
            <a:off x="502920" y="3890141"/>
            <a:ext cx="3032125" cy="55943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0" marR="0" lvl="0" indent="0" algn="l" defTabSz="91313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复习任务群一</a:t>
            </a:r>
          </a:p>
        </p:txBody>
      </p:sp>
      <p:sp>
        <p:nvSpPr>
          <p:cNvPr id="24" name="矩形 5"/>
          <p:cNvSpPr/>
          <p:nvPr>
            <p:custDataLst>
              <p:tags r:id="rId4"/>
            </p:custDataLst>
          </p:nvPr>
        </p:nvSpPr>
        <p:spPr>
          <a:xfrm>
            <a:off x="4003040" y="3548511"/>
            <a:ext cx="7329170" cy="1267460"/>
          </a:xfrm>
          <a:prstGeom prst="rect">
            <a:avLst/>
          </a:prstGeom>
          <a:noFill/>
          <a:ln w="9525">
            <a:noFill/>
          </a:ln>
        </p:spPr>
        <p:txBody>
          <a:bodyPr wrap="square" lIns="86411" tIns="43205" rIns="86411" bIns="43205">
            <a:spAutoFit/>
          </a:bodyPr>
          <a:lstStyle/>
          <a:p>
            <a:pPr marL="0" marR="0" lvl="0" indent="0" algn="l" defTabSz="86233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595880" algn="l"/>
              </a:tabLst>
              <a:defRPr/>
            </a:pPr>
            <a:r>
              <a:rPr kumimoji="0" sz="3200" b="1" i="0" u="none" strike="noStrike" kern="1200" cap="none" spc="0" normalizeH="0" baseline="0" noProof="0">
                <a:ln>
                  <a:noFill/>
                </a:ln>
                <a:solidFill>
                  <a:srgbClr val="5B9BD5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现代文阅读Ⅰ</a:t>
            </a:r>
          </a:p>
          <a:p>
            <a:pPr marL="0" marR="0" lvl="0" indent="0" algn="l" defTabSz="86233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595880" algn="l"/>
              </a:tabLst>
              <a:defRPr/>
            </a:pPr>
            <a:r>
              <a: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把握共性之“新”　打通应考之“脉”</a:t>
            </a:r>
          </a:p>
        </p:txBody>
      </p:sp>
      <p:sp>
        <p:nvSpPr>
          <p:cNvPr id="25" name="梯形 24"/>
          <p:cNvSpPr/>
          <p:nvPr>
            <p:custDataLst>
              <p:tags r:id="rId5"/>
            </p:custDataLst>
          </p:nvPr>
        </p:nvSpPr>
        <p:spPr>
          <a:xfrm>
            <a:off x="1512565" y="2913110"/>
            <a:ext cx="8604956" cy="1515109"/>
          </a:xfrm>
          <a:prstGeom prst="trapezoid">
            <a:avLst/>
          </a:prstGeom>
          <a:solidFill>
            <a:srgbClr val="CC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313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6" name="矩形 25"/>
          <p:cNvSpPr/>
          <p:nvPr>
            <p:custDataLst>
              <p:tags r:id="rId6"/>
            </p:custDataLst>
          </p:nvPr>
        </p:nvSpPr>
        <p:spPr>
          <a:xfrm>
            <a:off x="0" y="3628521"/>
            <a:ext cx="11532235" cy="2880864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313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7" name="梯形 26"/>
          <p:cNvSpPr/>
          <p:nvPr>
            <p:custDataLst>
              <p:tags r:id="rId7"/>
            </p:custDataLst>
          </p:nvPr>
        </p:nvSpPr>
        <p:spPr>
          <a:xfrm flipV="1">
            <a:off x="1908181" y="2913109"/>
            <a:ext cx="7806055" cy="1341119"/>
          </a:xfrm>
          <a:prstGeom prst="trapezoid">
            <a:avLst/>
          </a:prstGeom>
          <a:solidFill>
            <a:srgbClr val="FF9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313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8" name="文本框 10"/>
          <p:cNvSpPr txBox="1"/>
          <p:nvPr>
            <p:custDataLst>
              <p:tags r:id="rId8"/>
            </p:custDataLst>
          </p:nvPr>
        </p:nvSpPr>
        <p:spPr>
          <a:xfrm>
            <a:off x="10161" y="2973876"/>
            <a:ext cx="11522074" cy="1266305"/>
          </a:xfrm>
          <a:prstGeom prst="rect">
            <a:avLst/>
          </a:prstGeom>
          <a:noFill/>
        </p:spPr>
        <p:txBody>
          <a:bodyPr wrap="square" rtlCol="0" anchor="ctr" anchorCtr="1">
            <a:noAutofit/>
          </a:bodyPr>
          <a:lstStyle/>
          <a:p>
            <a:pPr algn="ctr">
              <a:defRPr/>
            </a:pPr>
            <a:r>
              <a:rPr lang="en-US" altLang="zh-CN" sz="3600" b="1" dirty="0">
                <a:solidFill>
                  <a:schemeClr val="bg1"/>
                </a:solidFill>
                <a:effectLst>
                  <a:outerShdw blurRad="101600" dist="76200" dir="8100000" algn="tr" rotWithShape="0">
                    <a:schemeClr val="tx1">
                      <a:alpha val="15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Unit 1</a:t>
            </a:r>
            <a:r>
              <a:rPr lang="zh-CN" altLang="en-US" sz="3600" b="1" dirty="0">
                <a:solidFill>
                  <a:schemeClr val="bg1"/>
                </a:solidFill>
                <a:effectLst>
                  <a:outerShdw blurRad="101600" dist="76200" dir="8100000" algn="tr" rotWithShape="0">
                    <a:schemeClr val="tx1">
                      <a:alpha val="15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endParaRPr lang="en-US" altLang="zh-CN" sz="3600" b="1" dirty="0">
              <a:solidFill>
                <a:schemeClr val="bg1"/>
              </a:solidFill>
              <a:effectLst>
                <a:outerShdw blurRad="101600" dist="76200" dir="8100000" algn="tr" rotWithShape="0">
                  <a:schemeClr val="tx1">
                    <a:alpha val="15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defRPr/>
            </a:pPr>
            <a:r>
              <a:rPr lang="en-US" altLang="zh-CN" sz="3600" b="1" dirty="0">
                <a:solidFill>
                  <a:schemeClr val="bg1"/>
                </a:solidFill>
                <a:effectLst>
                  <a:outerShdw blurRad="101600" dist="76200" dir="8100000" algn="tr" rotWithShape="0">
                    <a:schemeClr val="tx1">
                      <a:alpha val="15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Laugh out loud!</a:t>
            </a:r>
            <a:endParaRPr lang="zh-CN" altLang="en-US" sz="3600" b="1" dirty="0">
              <a:solidFill>
                <a:schemeClr val="bg1"/>
              </a:solidFill>
              <a:effectLst>
                <a:outerShdw blurRad="101600" dist="76200" dir="8100000" algn="tr" rotWithShape="0">
                  <a:schemeClr val="tx1">
                    <a:alpha val="15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文本框 8"/>
          <p:cNvSpPr txBox="1"/>
          <p:nvPr/>
        </p:nvSpPr>
        <p:spPr>
          <a:xfrm>
            <a:off x="-687070" y="4121150"/>
            <a:ext cx="384048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504508" y="503709"/>
          <a:ext cx="10746220" cy="2851658"/>
        </p:xfrm>
        <a:graphic>
          <a:graphicData uri="http://schemas.openxmlformats.org/drawingml/2006/table">
            <a:tbl>
              <a:tblPr/>
              <a:tblGrid>
                <a:gridCol w="1644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1022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40000"/>
                        </a:lnSpc>
                        <a:spcAft>
                          <a:spcPts val="0"/>
                        </a:spcAft>
                        <a:tabLst>
                          <a:tab pos="5591175" algn="l"/>
                        </a:tabLst>
                      </a:pPr>
                      <a:r>
                        <a:rPr lang="zh-CN" sz="2800" kern="100">
                          <a:solidFill>
                            <a:srgbClr val="C00000"/>
                          </a:solidFill>
                          <a:effectLst/>
                          <a:latin typeface="宋体" panose="02010600030101010101" pitchFamily="2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重点</a:t>
                      </a:r>
                    </a:p>
                    <a:p>
                      <a:pPr algn="ctr">
                        <a:lnSpc>
                          <a:spcPct val="140000"/>
                        </a:lnSpc>
                        <a:spcAft>
                          <a:spcPts val="0"/>
                        </a:spcAft>
                        <a:tabLst>
                          <a:tab pos="5591175" algn="l"/>
                        </a:tabLst>
                      </a:pPr>
                      <a:r>
                        <a:rPr lang="zh-CN" sz="2800" kern="100">
                          <a:solidFill>
                            <a:srgbClr val="C00000"/>
                          </a:solidFill>
                          <a:effectLst/>
                          <a:latin typeface="宋体" panose="02010600030101010101" pitchFamily="2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知识</a:t>
                      </a:r>
                      <a:endParaRPr lang="zh-CN" altLang="en-US" sz="28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40000"/>
                        </a:lnSpc>
                        <a:spcAft>
                          <a:spcPts val="0"/>
                        </a:spcAft>
                        <a:tabLst>
                          <a:tab pos="5591175" algn="l"/>
                        </a:tabLst>
                      </a:pPr>
                      <a:r>
                        <a:rPr lang="en-US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1. It＋be＋adj. ＋that...</a:t>
                      </a:r>
                    </a:p>
                    <a:p>
                      <a:pPr algn="just">
                        <a:lnSpc>
                          <a:spcPct val="140000"/>
                        </a:lnSpc>
                        <a:spcAft>
                          <a:spcPts val="0"/>
                        </a:spcAft>
                        <a:tabLst>
                          <a:tab pos="5591175" algn="l"/>
                        </a:tabLst>
                      </a:pPr>
                      <a:r>
                        <a:rPr lang="en-US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2. make＋宾语＋宾语补足语</a:t>
                      </a:r>
                    </a:p>
                    <a:p>
                      <a:pPr algn="just">
                        <a:lnSpc>
                          <a:spcPct val="140000"/>
                        </a:lnSpc>
                        <a:spcAft>
                          <a:spcPts val="0"/>
                        </a:spcAft>
                        <a:tabLst>
                          <a:tab pos="5591175" algn="l"/>
                        </a:tabLst>
                      </a:pPr>
                      <a:r>
                        <a:rPr lang="en-US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3. not only... but also...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40000"/>
                        </a:lnSpc>
                        <a:spcAft>
                          <a:spcPts val="0"/>
                        </a:spcAft>
                        <a:buClrTx/>
                        <a:buSzTx/>
                        <a:buNone/>
                        <a:tabLst>
                          <a:tab pos="5591175" algn="l"/>
                        </a:tabLst>
                      </a:pPr>
                      <a:r>
                        <a:rPr lang="zh-CN" sz="2800" kern="100">
                          <a:solidFill>
                            <a:srgbClr val="C00000"/>
                          </a:solidFill>
                          <a:effectLst/>
                          <a:latin typeface="宋体" panose="02010600030101010101" pitchFamily="2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单元</a:t>
                      </a:r>
                    </a:p>
                    <a:p>
                      <a:pPr algn="ctr">
                        <a:lnSpc>
                          <a:spcPct val="140000"/>
                        </a:lnSpc>
                        <a:spcAft>
                          <a:spcPts val="0"/>
                        </a:spcAft>
                        <a:buClrTx/>
                        <a:buSzTx/>
                        <a:buNone/>
                        <a:tabLst>
                          <a:tab pos="5591175" algn="l"/>
                        </a:tabLst>
                      </a:pPr>
                      <a:r>
                        <a:rPr lang="zh-CN" sz="2800" kern="100">
                          <a:solidFill>
                            <a:srgbClr val="C00000"/>
                          </a:solidFill>
                          <a:effectLst/>
                          <a:latin typeface="宋体" panose="02010600030101010101" pitchFamily="2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语法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40000"/>
                        </a:lnSpc>
                        <a:spcAft>
                          <a:spcPts val="0"/>
                        </a:spcAft>
                        <a:buClrTx/>
                        <a:buSzTx/>
                        <a:buFontTx/>
                        <a:tabLst>
                          <a:tab pos="5591175" algn="l"/>
                        </a:tabLst>
                      </a:pPr>
                      <a:r>
                        <a:rPr lang="en-US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非限制性定语从句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7" name="表格 6"/>
          <p:cNvGraphicFramePr>
            <a:graphicFrameLocks noGrp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3556353850"/>
              </p:ext>
            </p:extLst>
          </p:nvPr>
        </p:nvGraphicFramePr>
        <p:xfrm>
          <a:off x="497840" y="3355367"/>
          <a:ext cx="10753090" cy="2471393"/>
        </p:xfrm>
        <a:graphic>
          <a:graphicData uri="http://schemas.openxmlformats.org/drawingml/2006/table">
            <a:tbl>
              <a:tblPr/>
              <a:tblGrid>
                <a:gridCol w="1641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11161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471393">
                <a:tc>
                  <a:txBody>
                    <a:bodyPr/>
                    <a:lstStyle/>
                    <a:p>
                      <a:pPr algn="ctr">
                        <a:lnSpc>
                          <a:spcPct val="140000"/>
                        </a:lnSpc>
                        <a:spcAft>
                          <a:spcPts val="0"/>
                        </a:spcAft>
                        <a:buClrTx/>
                        <a:buSzTx/>
                        <a:buNone/>
                        <a:tabLst>
                          <a:tab pos="5591175" algn="l"/>
                        </a:tabLst>
                      </a:pPr>
                      <a:r>
                        <a:rPr lang="zh-CN" sz="2800" kern="100">
                          <a:solidFill>
                            <a:srgbClr val="C00000"/>
                          </a:solidFill>
                          <a:effectLst/>
                          <a:latin typeface="宋体" panose="02010600030101010101" pitchFamily="2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单元</a:t>
                      </a:r>
                    </a:p>
                    <a:p>
                      <a:pPr algn="ctr">
                        <a:lnSpc>
                          <a:spcPct val="140000"/>
                        </a:lnSpc>
                        <a:spcAft>
                          <a:spcPts val="0"/>
                        </a:spcAft>
                        <a:buClrTx/>
                        <a:buSzTx/>
                        <a:buNone/>
                        <a:tabLst>
                          <a:tab pos="5591175" algn="l"/>
                        </a:tabLst>
                      </a:pPr>
                      <a:r>
                        <a:rPr lang="zh-CN" sz="2800" kern="100">
                          <a:solidFill>
                            <a:srgbClr val="C00000"/>
                          </a:solidFill>
                          <a:effectLst/>
                          <a:latin typeface="宋体" panose="02010600030101010101" pitchFamily="2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写作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40000"/>
                        </a:lnSpc>
                        <a:spcAft>
                          <a:spcPts val="0"/>
                        </a:spcAft>
                        <a:tabLst>
                          <a:tab pos="5591175" algn="l"/>
                        </a:tabLst>
                      </a:pPr>
                      <a:r>
                        <a:rPr lang="en-US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喜剧演员简介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" name="组合 46"/>
          <p:cNvGrpSpPr/>
          <p:nvPr>
            <p:custDataLst>
              <p:tags r:id="rId1"/>
            </p:custDataLst>
          </p:nvPr>
        </p:nvGrpSpPr>
        <p:grpSpPr>
          <a:xfrm>
            <a:off x="1090793" y="1586194"/>
            <a:ext cx="138156" cy="172842"/>
            <a:chOff x="2931306" y="-1397262"/>
            <a:chExt cx="203200" cy="254000"/>
          </a:xfrm>
        </p:grpSpPr>
        <p:sp>
          <p:nvSpPr>
            <p:cNvPr id="48" name="任意多边形: 形状 16"/>
            <p:cNvSpPr/>
            <p:nvPr>
              <p:custDataLst>
                <p:tags r:id="rId2"/>
              </p:custDataLst>
            </p:nvPr>
          </p:nvSpPr>
          <p:spPr>
            <a:xfrm>
              <a:off x="2931306" y="-1397262"/>
              <a:ext cx="203200" cy="254000"/>
            </a:xfrm>
            <a:custGeom>
              <a:avLst/>
              <a:gdLst>
                <a:gd name="connsiteX0" fmla="*/ 114300 w 203200"/>
                <a:gd name="connsiteY0" fmla="*/ 0 h 254000"/>
                <a:gd name="connsiteX1" fmla="*/ 25400 w 203200"/>
                <a:gd name="connsiteY1" fmla="*/ 0 h 254000"/>
                <a:gd name="connsiteX2" fmla="*/ 0 w 203200"/>
                <a:gd name="connsiteY2" fmla="*/ 25400 h 254000"/>
                <a:gd name="connsiteX3" fmla="*/ 0 w 203200"/>
                <a:gd name="connsiteY3" fmla="*/ 228600 h 254000"/>
                <a:gd name="connsiteX4" fmla="*/ 25400 w 203200"/>
                <a:gd name="connsiteY4" fmla="*/ 254000 h 254000"/>
                <a:gd name="connsiteX5" fmla="*/ 177800 w 203200"/>
                <a:gd name="connsiteY5" fmla="*/ 254000 h 254000"/>
                <a:gd name="connsiteX6" fmla="*/ 203200 w 203200"/>
                <a:gd name="connsiteY6" fmla="*/ 228600 h 254000"/>
                <a:gd name="connsiteX7" fmla="*/ 203200 w 203200"/>
                <a:gd name="connsiteY7" fmla="*/ 88900 h 254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03200" h="254000">
                  <a:moveTo>
                    <a:pt x="114300" y="0"/>
                  </a:moveTo>
                  <a:lnTo>
                    <a:pt x="25400" y="0"/>
                  </a:lnTo>
                  <a:cubicBezTo>
                    <a:pt x="11372" y="0"/>
                    <a:pt x="0" y="11372"/>
                    <a:pt x="0" y="25400"/>
                  </a:cubicBezTo>
                  <a:lnTo>
                    <a:pt x="0" y="228600"/>
                  </a:lnTo>
                  <a:cubicBezTo>
                    <a:pt x="0" y="242628"/>
                    <a:pt x="11372" y="254000"/>
                    <a:pt x="25400" y="254000"/>
                  </a:cubicBezTo>
                  <a:lnTo>
                    <a:pt x="177800" y="254000"/>
                  </a:lnTo>
                  <a:cubicBezTo>
                    <a:pt x="191828" y="254000"/>
                    <a:pt x="203200" y="242628"/>
                    <a:pt x="203200" y="228600"/>
                  </a:cubicBezTo>
                  <a:lnTo>
                    <a:pt x="203200" y="88900"/>
                  </a:lnTo>
                  <a:close/>
                </a:path>
              </a:pathLst>
            </a:custGeom>
            <a:noFill/>
            <a:ln w="15875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pPr defTabSz="86423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700" dirty="0">
                <a:solidFill>
                  <a:srgbClr val="000000"/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  <a:sym typeface="阿里巴巴普惠体" panose="00020600040101010101" pitchFamily="18" charset="-122"/>
              </a:endParaRPr>
            </a:p>
          </p:txBody>
        </p:sp>
        <p:sp>
          <p:nvSpPr>
            <p:cNvPr id="49" name="任意多边形: 形状 17"/>
            <p:cNvSpPr/>
            <p:nvPr>
              <p:custDataLst>
                <p:tags r:id="rId3"/>
              </p:custDataLst>
            </p:nvPr>
          </p:nvSpPr>
          <p:spPr>
            <a:xfrm>
              <a:off x="3045606" y="-1397262"/>
              <a:ext cx="88900" cy="88900"/>
            </a:xfrm>
            <a:custGeom>
              <a:avLst/>
              <a:gdLst>
                <a:gd name="connsiteX0" fmla="*/ 0 w 88900"/>
                <a:gd name="connsiteY0" fmla="*/ 0 h 88900"/>
                <a:gd name="connsiteX1" fmla="*/ 0 w 88900"/>
                <a:gd name="connsiteY1" fmla="*/ 88900 h 88900"/>
                <a:gd name="connsiteX2" fmla="*/ 88900 w 88900"/>
                <a:gd name="connsiteY2" fmla="*/ 88900 h 88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8900" h="88900">
                  <a:moveTo>
                    <a:pt x="0" y="0"/>
                  </a:moveTo>
                  <a:lnTo>
                    <a:pt x="0" y="88900"/>
                  </a:lnTo>
                  <a:lnTo>
                    <a:pt x="88900" y="88900"/>
                  </a:lnTo>
                </a:path>
              </a:pathLst>
            </a:custGeom>
            <a:noFill/>
            <a:ln w="15875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pPr defTabSz="86423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700" dirty="0">
                <a:solidFill>
                  <a:srgbClr val="000000"/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  <a:sym typeface="阿里巴巴普惠体" panose="00020600040101010101" pitchFamily="18" charset="-122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2148430" y="1834992"/>
            <a:ext cx="7225215" cy="283837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77406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25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3" name="任意多边形 19"/>
          <p:cNvSpPr/>
          <p:nvPr/>
        </p:nvSpPr>
        <p:spPr>
          <a:xfrm>
            <a:off x="882" y="2086882"/>
            <a:ext cx="11520311" cy="2334590"/>
          </a:xfrm>
          <a:custGeom>
            <a:avLst/>
            <a:gdLst>
              <a:gd name="connsiteX0" fmla="*/ 0 w 9144000"/>
              <a:gd name="connsiteY0" fmla="*/ 0 h 2757715"/>
              <a:gd name="connsiteX1" fmla="*/ 4308857 w 9144000"/>
              <a:gd name="connsiteY1" fmla="*/ 0 h 2757715"/>
              <a:gd name="connsiteX2" fmla="*/ 4572000 w 9144000"/>
              <a:gd name="connsiteY2" fmla="*/ 319314 h 2757715"/>
              <a:gd name="connsiteX3" fmla="*/ 4835144 w 9144000"/>
              <a:gd name="connsiteY3" fmla="*/ 0 h 2757715"/>
              <a:gd name="connsiteX4" fmla="*/ 9144000 w 9144000"/>
              <a:gd name="connsiteY4" fmla="*/ 0 h 2757715"/>
              <a:gd name="connsiteX5" fmla="*/ 9144000 w 9144000"/>
              <a:gd name="connsiteY5" fmla="*/ 2757715 h 2757715"/>
              <a:gd name="connsiteX6" fmla="*/ 0 w 9144000"/>
              <a:gd name="connsiteY6" fmla="*/ 2757715 h 27577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144000" h="2757715">
                <a:moveTo>
                  <a:pt x="0" y="0"/>
                </a:moveTo>
                <a:lnTo>
                  <a:pt x="4308857" y="0"/>
                </a:lnTo>
                <a:lnTo>
                  <a:pt x="4572000" y="319314"/>
                </a:lnTo>
                <a:lnTo>
                  <a:pt x="4835144" y="0"/>
                </a:lnTo>
                <a:lnTo>
                  <a:pt x="9144000" y="0"/>
                </a:lnTo>
                <a:lnTo>
                  <a:pt x="9144000" y="2757715"/>
                </a:lnTo>
                <a:lnTo>
                  <a:pt x="0" y="275771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939800" sx="95000" sy="95000" algn="ctr" rotWithShape="0">
              <a:prstClr val="black">
                <a:alpha val="5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77406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25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9" name="副标题 1"/>
          <p:cNvSpPr txBox="1"/>
          <p:nvPr/>
        </p:nvSpPr>
        <p:spPr>
          <a:xfrm>
            <a:off x="1" y="2916051"/>
            <a:ext cx="11522074" cy="1323439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rtl="0" eaLnBrk="1" fontAlgn="auto" hangingPunct="1">
              <a:lnSpc>
                <a:spcPct val="14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2800" b="0" i="0" u="none" strike="noStrike" kern="1200" cap="none" spc="0" normalizeH="0" baseline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defRPr>
            </a:lvl1pPr>
            <a:lvl2pPr marL="457200" indent="0" algn="ctr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3130" eaLnBrk="0" fontAlgn="base" hangingPunct="0">
              <a:lnSpc>
                <a:spcPct val="100000"/>
              </a:lnSpc>
              <a:spcBef>
                <a:spcPct val="0"/>
              </a:spcBef>
              <a:defRPr/>
            </a:pPr>
            <a:r>
              <a:rPr lang="en-US" altLang="zh-CN" sz="4000" b="1" dirty="0">
                <a:solidFill>
                  <a:schemeClr val="tx1"/>
                </a:solidFill>
                <a:effectLst>
                  <a:outerShdw blurRad="101600" dist="76200" dir="8100000" algn="tr" rotWithShape="0">
                    <a:schemeClr val="tx1">
                      <a:alpha val="15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Section Ⅰ</a:t>
            </a:r>
            <a:r>
              <a:rPr lang="zh-CN" altLang="en-US" sz="4000" b="1" dirty="0">
                <a:solidFill>
                  <a:schemeClr val="tx1"/>
                </a:solidFill>
                <a:effectLst>
                  <a:outerShdw blurRad="101600" dist="76200" dir="8100000" algn="tr" rotWithShape="0">
                    <a:schemeClr val="tx1">
                      <a:alpha val="15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4000" b="1" dirty="0">
                <a:solidFill>
                  <a:schemeClr val="tx1"/>
                </a:solidFill>
                <a:effectLst>
                  <a:outerShdw blurRad="101600" dist="76200" dir="8100000" algn="tr" rotWithShape="0">
                    <a:schemeClr val="tx1">
                      <a:alpha val="15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Starting out &amp; Understanding ideas—Comprehending</a:t>
            </a:r>
            <a:endParaRPr lang="zh-CN" altLang="en-US" sz="4000" b="1" dirty="0">
              <a:solidFill>
                <a:schemeClr val="tx1"/>
              </a:solidFill>
              <a:effectLst>
                <a:outerShdw blurRad="101600" dist="76200" dir="8100000" algn="tr" rotWithShape="0">
                  <a:schemeClr val="tx1">
                    <a:alpha val="15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4" name="标题 1"/>
          <p:cNvSpPr txBox="1">
            <a:spLocks noChangeArrowheads="1"/>
          </p:cNvSpPr>
          <p:nvPr/>
        </p:nvSpPr>
        <p:spPr bwMode="auto">
          <a:xfrm>
            <a:off x="17463" y="417513"/>
            <a:ext cx="11522075" cy="604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8" tIns="45714" rIns="91428" bIns="45714" anchor="b"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90000"/>
              </a:lnSpc>
            </a:pPr>
            <a:r>
              <a:rPr lang="zh-CN" altLang="en-US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学习任务目标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415037" y="1655911"/>
            <a:ext cx="10692000" cy="4243982"/>
          </a:xfrm>
        </p:spPr>
        <p:txBody>
          <a:bodyPr/>
          <a:lstStyle/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1. Learn to understand and use some words related to comedy and </a:t>
            </a:r>
            <a:r>
              <a:rPr lang="en-US" altLang="zh-CN" kern="100" dirty="0" err="1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humour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2. To know types of comedy and check how fun you are.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3. Understand specific information by listening and watching. Present your views in a logical structure through comparison. 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4. To know the information about clown doctors and talk about the value of their work.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ransition spd="slow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标题 1"/>
          <p:cNvSpPr txBox="1">
            <a:spLocks noChangeArrowheads="1"/>
          </p:cNvSpPr>
          <p:nvPr/>
        </p:nvSpPr>
        <p:spPr bwMode="auto">
          <a:xfrm>
            <a:off x="0" y="431800"/>
            <a:ext cx="11522075" cy="604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8" tIns="45714" rIns="91428" bIns="45714" anchor="b"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90000"/>
              </a:lnSpc>
            </a:pPr>
            <a:r>
              <a:rPr lang="zh-CN" altLang="en-US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自主式预习</a:t>
            </a:r>
          </a:p>
        </p:txBody>
      </p:sp>
      <p:sp>
        <p:nvSpPr>
          <p:cNvPr id="17411" name="副标题 1"/>
          <p:cNvSpPr>
            <a:spLocks noGrp="1"/>
          </p:cNvSpPr>
          <p:nvPr>
            <p:ph type="subTitle" idx="1"/>
          </p:nvPr>
        </p:nvSpPr>
        <p:spPr bwMode="auto">
          <a:xfrm>
            <a:off x="414338" y="1562178"/>
            <a:ext cx="10693400" cy="4918269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写出下列词汇的汉语意思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Courier New" panose="02070309020205020404"/>
              </a:rPr>
              <a:t>(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一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Courier New" panose="02070309020205020404"/>
              </a:rPr>
              <a:t>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核心词汇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1. mood</a:t>
            </a:r>
            <a:r>
              <a:rPr lang="en-US" altLang="zh-CN" i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n.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2. amusement</a:t>
            </a:r>
            <a:r>
              <a:rPr lang="en-US" altLang="zh-CN" i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n.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____________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3. entertain </a:t>
            </a:r>
            <a:r>
              <a:rPr lang="en-US" altLang="zh-CN" i="1" kern="100" dirty="0">
                <a:solidFill>
                  <a:srgbClr val="000000"/>
                </a:solidFill>
                <a:latin typeface="Book Antiqua" panose="02040602050305030304"/>
                <a:cs typeface="Times New Roman" panose="02020603050405020304"/>
              </a:rPr>
              <a:t>v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.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_______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4. examine </a:t>
            </a:r>
            <a:r>
              <a:rPr lang="en-US" altLang="zh-CN" i="1" kern="100" dirty="0">
                <a:solidFill>
                  <a:srgbClr val="000000"/>
                </a:solidFill>
                <a:latin typeface="Book Antiqua" panose="02040602050305030304"/>
                <a:cs typeface="Times New Roman" panose="02020603050405020304"/>
              </a:rPr>
              <a:t>v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.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___________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5. advertisement</a:t>
            </a:r>
            <a:r>
              <a:rPr lang="en-US" altLang="zh-CN" i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n.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6. employer</a:t>
            </a:r>
            <a:r>
              <a:rPr lang="en-US" altLang="zh-CN" i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n.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_____________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124633" y="2808039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心情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2952725" y="3420107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娱乐，消遣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2576038" y="4032175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使快乐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2556681" y="4590309"/>
            <a:ext cx="186140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检查</a:t>
            </a:r>
            <a:r>
              <a:rPr lang="en-US" altLang="zh-CN" kern="100" dirty="0">
                <a:latin typeface="Times New Roman" panose="02020603050405020304"/>
                <a:ea typeface="楷体_GB2312"/>
              </a:rPr>
              <a:t>(</a:t>
            </a:r>
            <a:r>
              <a:rPr lang="zh-CN" altLang="zh-CN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身体</a:t>
            </a:r>
            <a:r>
              <a:rPr lang="en-US" altLang="zh-CN" kern="100" dirty="0">
                <a:latin typeface="Times New Roman" panose="02020603050405020304"/>
                <a:ea typeface="楷体_GB2312"/>
              </a:rPr>
              <a:t>)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3168749" y="5220307"/>
            <a:ext cx="99257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i="1" kern="100" dirty="0">
                <a:solidFill>
                  <a:srgbClr val="000000"/>
                </a:solidFill>
                <a:ea typeface="Times New Roman" panose="02020603050405020304"/>
              </a:rPr>
              <a:t> </a:t>
            </a:r>
            <a:r>
              <a:rPr lang="zh-CN" altLang="zh-CN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广告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2710690" y="5796371"/>
            <a:ext cx="23391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雇用者，雇主</a:t>
            </a:r>
            <a:endParaRPr lang="zh-CN" altLang="en-US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6" grpId="0"/>
      <p:bldP spid="7" grpId="0"/>
      <p:bldP spid="8" grpId="0"/>
      <p:bldP spid="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副标题 2"/>
          <p:cNvSpPr>
            <a:spLocks noGrp="1"/>
          </p:cNvSpPr>
          <p:nvPr>
            <p:ph type="subTitle" idx="1"/>
          </p:nvPr>
        </p:nvSpPr>
        <p:spPr bwMode="auto">
          <a:xfrm>
            <a:off x="414338" y="899827"/>
            <a:ext cx="10693400" cy="4918269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7. cheer up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__________________________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8. do the trick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___________________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9. more often than not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____________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10. look through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____________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11. in pain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_______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12. concentrate on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_______________________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13. take off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______________________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14. </a:t>
            </a:r>
            <a:r>
              <a:rPr lang="en-US" altLang="zh-CN" kern="100" dirty="0" err="1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apologise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for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__________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187676" y="935975"/>
            <a:ext cx="461536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kern="100" dirty="0">
                <a:latin typeface="Times New Roman" panose="02020603050405020304"/>
                <a:ea typeface="楷体_GB2312"/>
              </a:rPr>
              <a:t>(</a:t>
            </a:r>
            <a:r>
              <a:rPr lang="zh-CN" altLang="zh-CN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使</a:t>
            </a:r>
            <a:r>
              <a:rPr lang="en-US" altLang="zh-CN" kern="100" dirty="0">
                <a:latin typeface="Times New Roman" panose="02020603050405020304"/>
                <a:ea typeface="楷体_GB2312"/>
              </a:rPr>
              <a:t>)</a:t>
            </a:r>
            <a:r>
              <a:rPr lang="zh-CN" altLang="zh-CN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高兴起来，</a:t>
            </a:r>
            <a:r>
              <a:rPr lang="en-US" altLang="zh-CN" kern="100" dirty="0">
                <a:latin typeface="Times New Roman" panose="02020603050405020304"/>
                <a:ea typeface="楷体_GB2312"/>
              </a:rPr>
              <a:t>(</a:t>
            </a:r>
            <a:r>
              <a:rPr lang="zh-CN" altLang="zh-CN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使</a:t>
            </a:r>
            <a:r>
              <a:rPr lang="en-US" altLang="zh-CN" kern="100" dirty="0">
                <a:latin typeface="Times New Roman" panose="02020603050405020304"/>
                <a:ea typeface="楷体_GB2312"/>
              </a:rPr>
              <a:t>)</a:t>
            </a:r>
            <a:r>
              <a:rPr lang="zh-CN" altLang="zh-CN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振作起来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2592685" y="1547899"/>
            <a:ext cx="341632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奏效，达到预期效果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3780817" y="2159967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通常；多半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3024733" y="2772035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浏览，翻阅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2083688" y="3366173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痛苦地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3240757" y="3941003"/>
            <a:ext cx="413446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集中精力于；全神贯注于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2304653" y="4536231"/>
            <a:ext cx="37753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脱掉；起飞；迅速流行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2988729" y="5148299"/>
            <a:ext cx="242887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因</a:t>
            </a:r>
            <a:r>
              <a:rPr lang="en-US" altLang="zh-CN" kern="100" dirty="0">
                <a:latin typeface="宋体" panose="02010600030101010101" pitchFamily="2" charset="-122"/>
                <a:cs typeface="Times New Roman" panose="02020603050405020304"/>
              </a:rPr>
              <a:t>……</a:t>
            </a:r>
            <a:r>
              <a:rPr lang="zh-CN" altLang="zh-CN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而道歉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副标题 2"/>
          <p:cNvSpPr>
            <a:spLocks noGrp="1"/>
          </p:cNvSpPr>
          <p:nvPr>
            <p:ph type="subTitle" idx="1"/>
          </p:nvPr>
        </p:nvSpPr>
        <p:spPr bwMode="auto">
          <a:xfrm>
            <a:off x="414338" y="683803"/>
            <a:ext cx="10693400" cy="552151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Courier New" panose="02070309020205020404"/>
              </a:rPr>
              <a:t>(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二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Courier New" panose="02070309020205020404"/>
              </a:rPr>
              <a:t>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阅读词汇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1. circus</a:t>
            </a:r>
            <a:r>
              <a:rPr lang="en-US" altLang="zh-CN" i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n.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_______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2. wig</a:t>
            </a:r>
            <a:r>
              <a:rPr lang="en-US" altLang="zh-CN" i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n.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3. clown</a:t>
            </a:r>
            <a:r>
              <a:rPr lang="en-US" altLang="zh-CN" i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n.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4. badge</a:t>
            </a:r>
            <a:r>
              <a:rPr lang="en-US" altLang="zh-CN" i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n.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5. ankle</a:t>
            </a:r>
            <a:r>
              <a:rPr lang="en-US" altLang="zh-CN" i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n.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6. curly</a:t>
            </a:r>
            <a:r>
              <a:rPr lang="en-US" altLang="zh-CN" i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adj.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_______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7. on a weekly basis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_______________________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8. be designed for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____________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160637" y="1331875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马戏团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872605" y="1943943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假发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2145754" y="2495926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小丑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2160637" y="3132075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徽章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2140271" y="3708139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脚踝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2376661" y="4320207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卷曲的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3492785" y="4896271"/>
            <a:ext cx="413446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每周；按每周一次的标准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3152452" y="5489175"/>
            <a:ext cx="279756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为</a:t>
            </a:r>
            <a:r>
              <a:rPr lang="en-US" altLang="zh-CN" kern="100" dirty="0">
                <a:latin typeface="宋体" panose="02010600030101010101" pitchFamily="2" charset="-122"/>
                <a:cs typeface="Times New Roman" panose="02020603050405020304"/>
              </a:rPr>
              <a:t>……</a:t>
            </a:r>
            <a:r>
              <a:rPr lang="zh-CN" altLang="zh-CN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设计</a:t>
            </a:r>
            <a:r>
              <a:rPr lang="en-US" altLang="zh-CN" kern="100" dirty="0">
                <a:latin typeface="Times New Roman" panose="02020603050405020304"/>
                <a:ea typeface="楷体_GB2312"/>
              </a:rPr>
              <a:t>/</a:t>
            </a:r>
            <a:r>
              <a:rPr lang="zh-CN" altLang="zh-CN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准备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副标题 2"/>
          <p:cNvSpPr>
            <a:spLocks noGrp="1"/>
          </p:cNvSpPr>
          <p:nvPr>
            <p:ph type="subTitle" idx="1"/>
          </p:nvPr>
        </p:nvSpPr>
        <p:spPr bwMode="auto">
          <a:xfrm>
            <a:off x="414338" y="877139"/>
            <a:ext cx="10693400" cy="4918269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9. feel like (doing)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____________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_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10. as for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___________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11. in need of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12. work closely with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____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___________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13. fall off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_________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14. amusement park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_______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15. health care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__________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16. do a great job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____________________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348769" y="935831"/>
            <a:ext cx="222048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想要</a:t>
            </a:r>
            <a:r>
              <a:rPr lang="en-US" altLang="zh-CN" kern="100" dirty="0">
                <a:latin typeface="Times New Roman" panose="02020603050405020304"/>
                <a:ea typeface="楷体_GB2312"/>
              </a:rPr>
              <a:t>(</a:t>
            </a:r>
            <a:r>
              <a:rPr lang="zh-CN" altLang="zh-CN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做</a:t>
            </a:r>
            <a:r>
              <a:rPr lang="en-US" altLang="zh-CN" kern="100" dirty="0">
                <a:latin typeface="Times New Roman" panose="02020603050405020304"/>
                <a:ea typeface="楷体_GB2312"/>
              </a:rPr>
              <a:t>)</a:t>
            </a:r>
            <a:r>
              <a:rPr lang="en-US" altLang="zh-CN" kern="100" dirty="0">
                <a:latin typeface="宋体" panose="02010600030101010101" pitchFamily="2" charset="-122"/>
                <a:cs typeface="Times New Roman" panose="02020603050405020304"/>
              </a:rPr>
              <a:t>……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980617" y="1547899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至于，关于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2556681" y="2123963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需要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3689784" y="2736031"/>
            <a:ext cx="26981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和</a:t>
            </a:r>
            <a:r>
              <a:rPr lang="en-US" altLang="zh-CN" kern="100" dirty="0">
                <a:latin typeface="宋体" panose="02010600030101010101" pitchFamily="2" charset="-122"/>
                <a:cs typeface="Times New Roman" panose="02020603050405020304"/>
              </a:rPr>
              <a:t>……</a:t>
            </a:r>
            <a:r>
              <a:rPr lang="zh-CN" altLang="zh-CN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密切合作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2160637" y="3312095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从</a:t>
            </a:r>
            <a:r>
              <a:rPr lang="en-US" altLang="zh-CN" kern="100" dirty="0">
                <a:latin typeface="宋体" panose="02010600030101010101" pitchFamily="2" charset="-122"/>
                <a:cs typeface="Times New Roman" panose="02020603050405020304"/>
              </a:rPr>
              <a:t>……</a:t>
            </a:r>
            <a:r>
              <a:rPr lang="zh-CN" altLang="zh-CN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跌落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3492785" y="3941003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游乐场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2736701" y="4517067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医疗保健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3090857" y="5112295"/>
            <a:ext cx="341632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干得很棒；尽职尽责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标题 1"/>
          <p:cNvSpPr txBox="1">
            <a:spLocks noChangeArrowheads="1"/>
          </p:cNvSpPr>
          <p:nvPr/>
        </p:nvSpPr>
        <p:spPr bwMode="auto">
          <a:xfrm>
            <a:off x="0" y="430213"/>
            <a:ext cx="11522075" cy="604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8" tIns="45714" rIns="91428" bIns="45714" anchor="b"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90000"/>
              </a:lnSpc>
            </a:pPr>
            <a:r>
              <a:rPr lang="zh-CN" altLang="en-US" sz="3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任务型课堂</a:t>
            </a:r>
          </a:p>
        </p:txBody>
      </p:sp>
      <p:sp>
        <p:nvSpPr>
          <p:cNvPr id="19461" name="副标题 3"/>
          <p:cNvSpPr>
            <a:spLocks noGrp="1"/>
          </p:cNvSpPr>
          <p:nvPr>
            <p:ph type="subTitle" idx="1"/>
          </p:nvPr>
        </p:nvSpPr>
        <p:spPr bwMode="auto">
          <a:xfrm>
            <a:off x="414338" y="1583903"/>
            <a:ext cx="10693400" cy="95410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lnSpc>
                <a:spcPct val="100000"/>
              </a:lnSpc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○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文本整体理解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00000"/>
              </a:lnSpc>
              <a:spcAft>
                <a:spcPts val="0"/>
              </a:spcAft>
              <a:tabLst>
                <a:tab pos="5591175" algn="l"/>
              </a:tabLst>
            </a:pP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Courier New" panose="02070309020205020404"/>
              </a:rPr>
              <a:t>Activity 1: Finish the structure according to the text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1463" y="2556011"/>
            <a:ext cx="8437562" cy="3838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8" name="Picture 4"/>
          <p:cNvPicPr>
            <a:picLocks noChangeAspect="1" noChangeArrowheads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224" t="20468" r="19914" b="74627"/>
          <a:stretch>
            <a:fillRect/>
          </a:stretch>
        </p:blipFill>
        <p:spPr bwMode="auto">
          <a:xfrm>
            <a:off x="7633245" y="3339134"/>
            <a:ext cx="663388" cy="1882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9" name="Picture 5"/>
          <p:cNvPicPr>
            <a:picLocks noChangeAspect="1" noChangeArrowheads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447" t="34486" r="7028" b="62011"/>
          <a:stretch>
            <a:fillRect/>
          </a:stretch>
        </p:blipFill>
        <p:spPr bwMode="auto">
          <a:xfrm>
            <a:off x="8901952" y="3888159"/>
            <a:ext cx="466166" cy="1344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71" name="Picture 7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15633" y="4502193"/>
            <a:ext cx="762000" cy="161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72" name="Picture 8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11932" y="5355358"/>
            <a:ext cx="876300" cy="171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73" name="Picture 9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5049" y="6084403"/>
            <a:ext cx="600075" cy="180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副标题 1"/>
          <p:cNvSpPr>
            <a:spLocks noGrp="1"/>
          </p:cNvSpPr>
          <p:nvPr>
            <p:ph type="subTitle" idx="1"/>
          </p:nvPr>
        </p:nvSpPr>
        <p:spPr bwMode="auto">
          <a:xfrm>
            <a:off x="414338" y="719807"/>
            <a:ext cx="10693400" cy="552151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○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文本细节领悟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Activity 2: Choose the best answer for each question according to the text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1. What's the atmosphere like without clown doctors in the hospital?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A. Friendly. 	B. Boring.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C. Lively. 	D. Frightening.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2. What's the job of a clown doctor?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A. To cure patients.</a:t>
            </a:r>
            <a:r>
              <a:rPr lang="en-US" altLang="zh-CN" sz="1050" kern="100" dirty="0">
                <a:latin typeface="宋体" panose="02010600030101010101" pitchFamily="2" charset="-122"/>
                <a:cs typeface="Courier New" panose="02070309020205020404"/>
              </a:rPr>
              <a:t>	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B. To carry medicine.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C. To cheer patients up.</a:t>
            </a:r>
            <a:r>
              <a:rPr lang="en-US" altLang="zh-CN" sz="1050" kern="100" dirty="0">
                <a:latin typeface="宋体" panose="02010600030101010101" pitchFamily="2" charset="-122"/>
                <a:cs typeface="Courier New" panose="02070309020205020404"/>
              </a:rPr>
              <a:t>	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D. To do the cleaning.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905053" y="3132075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3600" kern="100" dirty="0">
                <a:solidFill>
                  <a:srgbClr val="C00000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√</a:t>
            </a:r>
            <a:endParaRPr lang="zh-CN" altLang="en-US" sz="3600" kern="100" dirty="0">
              <a:solidFill>
                <a:srgbClr val="C00000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8429" y="5508339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3600" kern="100" dirty="0">
                <a:solidFill>
                  <a:srgbClr val="C00000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√</a:t>
            </a:r>
            <a:endParaRPr lang="zh-CN" altLang="en-US" sz="3600" kern="100" dirty="0">
              <a:solidFill>
                <a:srgbClr val="C00000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副标题 1"/>
          <p:cNvSpPr>
            <a:spLocks noGrp="1"/>
          </p:cNvSpPr>
          <p:nvPr>
            <p:ph type="subTitle" idx="1"/>
          </p:nvPr>
        </p:nvSpPr>
        <p:spPr bwMode="auto">
          <a:xfrm>
            <a:off x="414338" y="395771"/>
            <a:ext cx="10693400" cy="6053709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3. Why did Larry choose to be a clown doctor?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A. Because he was born with </a:t>
            </a:r>
            <a:r>
              <a:rPr lang="en-US" altLang="zh-CN" kern="100" dirty="0" err="1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humour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B. Because he had no other choice.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C. Because he could get good payment.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D. Because he had a bad experience in hospital as a kid.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4. How does the clown doctor help the patient?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A. By telling stories and jokes.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B. By doing magic tricks.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C. By singing songs.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D. By doing all of the above.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74090" y="2808039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3600" kern="100" dirty="0">
                <a:solidFill>
                  <a:srgbClr val="C00000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√</a:t>
            </a:r>
            <a:endParaRPr lang="zh-CN" altLang="en-US" sz="3600" kern="100" dirty="0">
              <a:solidFill>
                <a:srgbClr val="C00000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74090" y="5760367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3600" kern="100" dirty="0">
                <a:solidFill>
                  <a:srgbClr val="C00000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√</a:t>
            </a:r>
            <a:endParaRPr lang="zh-CN" altLang="en-US" sz="3600" kern="100" dirty="0">
              <a:solidFill>
                <a:srgbClr val="C00000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6202" y="1827235"/>
            <a:ext cx="2419350" cy="666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5362" name="TextBox 31"/>
          <p:cNvSpPr txBox="1">
            <a:spLocks noChangeArrowheads="1"/>
          </p:cNvSpPr>
          <p:nvPr/>
        </p:nvSpPr>
        <p:spPr bwMode="auto">
          <a:xfrm>
            <a:off x="649288" y="69850"/>
            <a:ext cx="641032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1400" b="1">
                <a:solidFill>
                  <a:srgbClr val="C0472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第一单元　伟大的复兴</a:t>
            </a:r>
            <a:r>
              <a:rPr lang="en-US" altLang="zh-CN" sz="1400" b="1">
                <a:solidFill>
                  <a:srgbClr val="C0472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1400" b="1">
                <a:solidFill>
                  <a:srgbClr val="C0472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中国革命传统作品研习</a:t>
            </a:r>
          </a:p>
        </p:txBody>
      </p:sp>
      <p:sp>
        <p:nvSpPr>
          <p:cNvPr id="6" name="平行四边形 5"/>
          <p:cNvSpPr/>
          <p:nvPr/>
        </p:nvSpPr>
        <p:spPr>
          <a:xfrm>
            <a:off x="-3175" y="0"/>
            <a:ext cx="11522075" cy="1557338"/>
          </a:xfrm>
          <a:prstGeom prst="parallelogram">
            <a:avLst>
              <a:gd name="adj" fmla="val 0"/>
            </a:avLst>
          </a:prstGeom>
          <a:gradFill flip="none" rotWithShape="1">
            <a:gsLst>
              <a:gs pos="100000">
                <a:srgbClr val="FFC000"/>
              </a:gs>
              <a:gs pos="27000">
                <a:srgbClr val="C00000"/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3130" eaLnBrk="0" hangingPunct="0">
              <a:defRPr/>
            </a:pPr>
            <a:endParaRPr lang="zh-CN" altLang="en-US" sz="15000" b="1" dirty="0">
              <a:solidFill>
                <a:schemeClr val="bg1"/>
              </a:solidFill>
              <a:latin typeface="HelveticaNeueLT Pro 67 MdCn" pitchFamily="34" charset="0"/>
              <a:ea typeface="微软雅黑" panose="020B0503020204020204" pitchFamily="34" charset="-122"/>
            </a:endParaRPr>
          </a:p>
        </p:txBody>
      </p:sp>
      <p:sp>
        <p:nvSpPr>
          <p:cNvPr id="15364" name="标题 1"/>
          <p:cNvSpPr txBox="1">
            <a:spLocks noChangeArrowheads="1"/>
          </p:cNvSpPr>
          <p:nvPr/>
        </p:nvSpPr>
        <p:spPr bwMode="auto">
          <a:xfrm>
            <a:off x="17463" y="417513"/>
            <a:ext cx="11522075" cy="604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8" tIns="45714" rIns="91428" bIns="45714" anchor="b"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90000"/>
              </a:lnSpc>
            </a:pPr>
            <a:r>
              <a:rPr lang="zh-CN" altLang="en-US" sz="3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单元概览</a:t>
            </a:r>
            <a:endParaRPr lang="zh-CN" altLang="en-US" sz="3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副标题 3"/>
          <p:cNvSpPr>
            <a:spLocks noGrp="1"/>
          </p:cNvSpPr>
          <p:nvPr>
            <p:ph type="subTitle" idx="1"/>
          </p:nvPr>
        </p:nvSpPr>
        <p:spPr>
          <a:xfrm>
            <a:off x="415037" y="2493985"/>
            <a:ext cx="10692000" cy="3806442"/>
          </a:xfrm>
        </p:spPr>
        <p:txBody>
          <a:bodyPr/>
          <a:lstStyle/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　　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The theme of this unit is humans and self, whose topic is a positive attitude towards life. This unit has a variety of articles, including questionnaire, narrative, dialogue, essays, blog, and so on. Starting from a video of comedy history, this unit, in turn, presents the self questionnaire, the story of the clown doctor, the British humorous story, Mark Twain’s and Wang </a:t>
            </a:r>
            <a:r>
              <a:rPr lang="en-US" altLang="zh-CN" kern="100" dirty="0" err="1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Zengqi’s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humorous life stories, </a:t>
            </a:r>
          </a:p>
        </p:txBody>
      </p:sp>
    </p:spTree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副标题 1"/>
          <p:cNvSpPr>
            <a:spLocks noGrp="1"/>
          </p:cNvSpPr>
          <p:nvPr>
            <p:ph type="subTitle" idx="1"/>
          </p:nvPr>
        </p:nvSpPr>
        <p:spPr bwMode="auto">
          <a:xfrm>
            <a:off x="414338" y="755811"/>
            <a:ext cx="10693400" cy="552151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○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语言知识运用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Activity 3: </a:t>
            </a:r>
            <a:r>
              <a:rPr lang="en-US" altLang="zh-CN" b="1" kern="100" dirty="0" err="1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Analyse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the difficult sentences and translate them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1. People sit uncomfortably on plastic chairs, looking through old magazines, all of which have been read hundreds of times previously.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IPAPANNEW"/>
                <a:cs typeface="Times New Roman" panose="02020603050405020304"/>
              </a:rPr>
              <a:t>[</a:t>
            </a:r>
            <a:r>
              <a:rPr lang="zh-CN" altLang="zh-CN" kern="100" dirty="0">
                <a:solidFill>
                  <a:srgbClr val="000000"/>
                </a:solidFill>
                <a:latin typeface="IPAPANNEW"/>
                <a:cs typeface="Times New Roman" panose="02020603050405020304"/>
              </a:rPr>
              <a:t>句子分析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cs typeface="Times New Roman" panose="02020603050405020304"/>
              </a:rPr>
              <a:t>]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本句是一个主从复合句。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looking through old magazines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是现在分词短语作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状语，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all of which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引导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______________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从句，修饰先行词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old magazines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IPAPANNEW"/>
                <a:cs typeface="Times New Roman" panose="02020603050405020304"/>
              </a:rPr>
              <a:t>[</a:t>
            </a:r>
            <a:r>
              <a:rPr lang="zh-CN" altLang="zh-CN" kern="100" dirty="0">
                <a:solidFill>
                  <a:srgbClr val="000000"/>
                </a:solidFill>
                <a:latin typeface="IPAPANNEW"/>
                <a:cs typeface="Times New Roman" panose="02020603050405020304"/>
              </a:rPr>
              <a:t>尝试翻译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cs typeface="Times New Roman" panose="02020603050405020304"/>
              </a:rPr>
              <a:t>]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_________________________________________________</a:t>
            </a: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______________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988729" y="3801872"/>
            <a:ext cx="93881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伴随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7525233" y="3801872"/>
            <a:ext cx="23391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非限制性定语</a:t>
            </a:r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432445" y="4860267"/>
            <a:ext cx="10585176" cy="12988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40000"/>
              </a:lnSpc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                   </a:t>
            </a:r>
            <a:r>
              <a:rPr lang="zh-CN" altLang="zh-CN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人们别扭地坐在塑料椅子上，翻阅着之前已经被读过几百次的旧杂志。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副标题 1"/>
          <p:cNvSpPr>
            <a:spLocks noGrp="1"/>
          </p:cNvSpPr>
          <p:nvPr>
            <p:ph type="subTitle" idx="1"/>
          </p:nvPr>
        </p:nvSpPr>
        <p:spPr bwMode="auto">
          <a:xfrm>
            <a:off x="414338" y="1265320"/>
            <a:ext cx="10693400" cy="431502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2. Although it's the doctors and nurses who will treat her injury, it's my job to make her feel better.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IPAPANNEW"/>
                <a:cs typeface="Times New Roman" panose="02020603050405020304"/>
              </a:rPr>
              <a:t>[</a:t>
            </a:r>
            <a:r>
              <a:rPr lang="zh-CN" altLang="zh-CN" kern="100" dirty="0">
                <a:solidFill>
                  <a:srgbClr val="000000"/>
                </a:solidFill>
                <a:latin typeface="IPAPANNEW"/>
                <a:cs typeface="Times New Roman" panose="02020603050405020304"/>
              </a:rPr>
              <a:t>句子分析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cs typeface="Times New Roman" panose="02020603050405020304"/>
              </a:rPr>
              <a:t>]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本句是一个主从复合句。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Although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引导让步状语从句；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it's... who...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是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句型，强调主语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the doctors and nurses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。主句中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it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是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_________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，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____________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是真正的主语。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IPAPANNEW"/>
                <a:cs typeface="Times New Roman" panose="02020603050405020304"/>
              </a:rPr>
              <a:t>[</a:t>
            </a:r>
            <a:r>
              <a:rPr lang="zh-CN" altLang="zh-CN" kern="100" dirty="0">
                <a:solidFill>
                  <a:srgbClr val="000000"/>
                </a:solidFill>
                <a:latin typeface="IPAPANNEW"/>
                <a:cs typeface="Times New Roman" panose="02020603050405020304"/>
              </a:rPr>
              <a:t>尝试翻译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cs typeface="Times New Roman" panose="02020603050405020304"/>
              </a:rPr>
              <a:t>]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_________________________________________________</a:t>
            </a: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___________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733990" y="3112911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强调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864493" y="3717104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形式主语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2952725" y="3706342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zh-CN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动词不定式</a:t>
            </a:r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468449" y="4209522"/>
            <a:ext cx="10621180" cy="12966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40000"/>
              </a:lnSpc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                    </a:t>
            </a:r>
            <a:r>
              <a:rPr lang="zh-CN" altLang="zh-CN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尽管为她治疗伤痛的是医生和护士，但让她感觉好一些是我的工作。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  <p:bldP spid="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副标题 1"/>
          <p:cNvSpPr>
            <a:spLocks noGrp="1"/>
          </p:cNvSpPr>
          <p:nvPr>
            <p:ph type="subTitle" idx="1"/>
          </p:nvPr>
        </p:nvSpPr>
        <p:spPr bwMode="auto">
          <a:xfrm>
            <a:off x="414338" y="1931744"/>
            <a:ext cx="10693400" cy="310854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3. We are specially trained clowns who work as part of a </a:t>
            </a:r>
            <a:r>
              <a:rPr lang="en-US" altLang="zh-CN" kern="100" dirty="0" err="1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programme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known as “hospital clowning”</a:t>
            </a:r>
            <a:r>
              <a:rPr lang="zh-CN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．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IPAPANNEW"/>
                <a:cs typeface="Times New Roman" panose="02020603050405020304"/>
              </a:rPr>
              <a:t>[</a:t>
            </a:r>
            <a:r>
              <a:rPr lang="zh-CN" altLang="zh-CN" kern="100" dirty="0">
                <a:solidFill>
                  <a:srgbClr val="000000"/>
                </a:solidFill>
                <a:latin typeface="IPAPANNEW"/>
                <a:cs typeface="Times New Roman" panose="02020603050405020304"/>
              </a:rPr>
              <a:t>句子分析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cs typeface="Times New Roman" panose="02020603050405020304"/>
              </a:rPr>
              <a:t>]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本句是一个主从复合句。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who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引导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从句，修饰先行词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clowns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。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known as “hospital clowning”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是过去分词短语作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_________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IPAPANNEW"/>
                <a:cs typeface="Times New Roman" panose="02020603050405020304"/>
              </a:rPr>
              <a:t>[</a:t>
            </a:r>
            <a:r>
              <a:rPr lang="zh-CN" altLang="zh-CN" kern="100" dirty="0">
                <a:solidFill>
                  <a:srgbClr val="000000"/>
                </a:solidFill>
                <a:latin typeface="IPAPANNEW"/>
                <a:cs typeface="Times New Roman" panose="02020603050405020304"/>
              </a:rPr>
              <a:t>尝试翻译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cs typeface="Times New Roman" panose="02020603050405020304"/>
              </a:rPr>
              <a:t>]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_________________________________________________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7345213" y="3212097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定语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9037401" y="3788161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后置定语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2088629" y="4364225"/>
            <a:ext cx="952055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我们是受过专门</a:t>
            </a:r>
            <a:r>
              <a:rPr lang="zh-CN" altLang="zh-CN" kern="100" spc="-100" dirty="0">
                <a:latin typeface="Times New Roman" panose="02020603050405020304"/>
                <a:ea typeface="楷体_GB2312"/>
                <a:cs typeface="Times New Roman" panose="02020603050405020304"/>
              </a:rPr>
              <a:t>培训的小丑，是</a:t>
            </a:r>
            <a:r>
              <a:rPr lang="en-US" altLang="zh-CN" kern="100" spc="-100" dirty="0">
                <a:latin typeface="宋体" panose="02010600030101010101" pitchFamily="2" charset="-122"/>
                <a:cs typeface="Times New Roman" panose="02020603050405020304"/>
              </a:rPr>
              <a:t>“</a:t>
            </a:r>
            <a:r>
              <a:rPr lang="zh-CN" altLang="zh-CN" kern="100" spc="-100" dirty="0">
                <a:latin typeface="Times New Roman" panose="02020603050405020304"/>
                <a:ea typeface="楷体_GB2312"/>
                <a:cs typeface="Times New Roman" panose="02020603050405020304"/>
              </a:rPr>
              <a:t>医院</a:t>
            </a:r>
            <a:r>
              <a:rPr lang="zh-CN" altLang="zh-CN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小丑</a:t>
            </a:r>
            <a:r>
              <a:rPr lang="en-US" altLang="zh-CN" kern="100" dirty="0">
                <a:latin typeface="宋体" panose="02010600030101010101" pitchFamily="2" charset="-122"/>
                <a:cs typeface="Times New Roman" panose="02020603050405020304"/>
              </a:rPr>
              <a:t>”</a:t>
            </a:r>
            <a:r>
              <a:rPr lang="zh-CN" altLang="zh-CN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项目的成员。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副标题 1"/>
          <p:cNvSpPr>
            <a:spLocks noGrp="1"/>
          </p:cNvSpPr>
          <p:nvPr>
            <p:ph type="subTitle" idx="1"/>
          </p:nvPr>
        </p:nvSpPr>
        <p:spPr bwMode="auto">
          <a:xfrm>
            <a:off x="414338" y="1295871"/>
            <a:ext cx="10693400" cy="431502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○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思维品质培养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Activity 4: Think and answer the following questions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1. How does the author feel after a day's work?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___________________________________________________________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2. Would you like to work as a clown doctor? Why or why not?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______________________________________________________________________________________________________________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________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68449" y="3107458"/>
            <a:ext cx="431720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He feels happy and satisfied.</a:t>
            </a:r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468449" y="4204069"/>
            <a:ext cx="10549172" cy="12988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40000"/>
              </a:lnSpc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latin typeface="Times New Roman" panose="02020603050405020304"/>
                <a:cs typeface="Courier New" panose="02070309020205020404"/>
              </a:rPr>
              <a:t>I'd like to, for I want to do something for those who are in pain and use my brand of </a:t>
            </a:r>
            <a:r>
              <a:rPr lang="en-US" altLang="zh-CN" kern="100" dirty="0" err="1">
                <a:latin typeface="Times New Roman" panose="02020603050405020304"/>
                <a:cs typeface="Courier New" panose="02070309020205020404"/>
              </a:rPr>
              <a:t>humour</a:t>
            </a:r>
            <a:r>
              <a:rPr lang="en-US" altLang="zh-CN" kern="100" dirty="0">
                <a:latin typeface="Times New Roman" panose="02020603050405020304"/>
                <a:cs typeface="Courier New" panose="02070309020205020404"/>
              </a:rPr>
              <a:t> to lessen their pain. </a:t>
            </a:r>
            <a:r>
              <a:rPr lang="en-US" altLang="zh-CN" kern="100" dirty="0">
                <a:latin typeface="Times New Roman" panose="02020603050405020304"/>
                <a:ea typeface="楷体_GB2312"/>
                <a:cs typeface="Courier New" panose="02070309020205020404"/>
              </a:rPr>
              <a:t>(</a:t>
            </a:r>
            <a:r>
              <a:rPr lang="zh-CN" altLang="zh-CN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回答合理即可</a:t>
            </a:r>
            <a:r>
              <a:rPr lang="en-US" altLang="zh-CN" kern="100" dirty="0">
                <a:latin typeface="Times New Roman" panose="02020603050405020304"/>
                <a:ea typeface="楷体_GB2312"/>
                <a:cs typeface="Courier New" panose="02070309020205020404"/>
              </a:rPr>
              <a:t>)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平行四边形 31"/>
          <p:cNvSpPr/>
          <p:nvPr/>
        </p:nvSpPr>
        <p:spPr>
          <a:xfrm>
            <a:off x="0" y="4500563"/>
            <a:ext cx="11522075" cy="1984375"/>
          </a:xfrm>
          <a:prstGeom prst="parallelogram">
            <a:avLst>
              <a:gd name="adj" fmla="val 0"/>
            </a:avLst>
          </a:prstGeom>
          <a:gradFill flip="none" rotWithShape="1">
            <a:gsLst>
              <a:gs pos="48000">
                <a:srgbClr val="FF0000"/>
              </a:gs>
              <a:gs pos="0">
                <a:srgbClr val="C00000"/>
              </a:gs>
              <a:gs pos="100000">
                <a:srgbClr val="FFC000"/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3130" eaLnBrk="0" hangingPunct="0">
              <a:defRPr/>
            </a:pPr>
            <a:endParaRPr lang="zh-CN" altLang="en-US" sz="15000" b="1" dirty="0">
              <a:solidFill>
                <a:schemeClr val="bg1"/>
              </a:solidFill>
              <a:latin typeface="HelveticaNeueLT Pro 67 MdCn" pitchFamily="34" charset="0"/>
              <a:ea typeface="微软雅黑" panose="020B0503020204020204" pitchFamily="34" charset="-122"/>
            </a:endParaRPr>
          </a:p>
        </p:txBody>
      </p:sp>
      <p:sp>
        <p:nvSpPr>
          <p:cNvPr id="90" name="TextBox 6"/>
          <p:cNvSpPr txBox="1"/>
          <p:nvPr/>
        </p:nvSpPr>
        <p:spPr>
          <a:xfrm>
            <a:off x="1230313" y="5224463"/>
            <a:ext cx="2286000" cy="415925"/>
          </a:xfrm>
          <a:prstGeom prst="rect">
            <a:avLst/>
          </a:prstGeom>
          <a:noFill/>
          <a:ln w="9525">
            <a:noFill/>
          </a:ln>
        </p:spPr>
        <p:txBody>
          <a:bodyPr lIns="81650" tIns="40825" rIns="81650" bIns="40825"/>
          <a:lstStyle/>
          <a:p>
            <a:pPr defTabSz="814705" eaLnBrk="0" hangingPunct="0">
              <a:defRPr/>
            </a:pPr>
            <a:r>
              <a:rPr lang="zh-CN" altLang="en-US" sz="1890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点击页面进入</a:t>
            </a:r>
            <a:r>
              <a:rPr lang="en-US" altLang="zh-CN" sz="1890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</a:t>
            </a:r>
          </a:p>
        </p:txBody>
      </p:sp>
      <p:sp>
        <p:nvSpPr>
          <p:cNvPr id="92" name="矩形 91"/>
          <p:cNvSpPr/>
          <p:nvPr/>
        </p:nvSpPr>
        <p:spPr>
          <a:xfrm>
            <a:off x="1079500" y="5581650"/>
            <a:ext cx="2030413" cy="3825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815975" eaLnBrk="0" hangingPunct="0">
              <a:defRPr/>
            </a:pPr>
            <a:r>
              <a:rPr lang="zh-CN" altLang="en-US" sz="1890" b="1" spc="33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1890" b="1" spc="33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890" b="1" spc="33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版）</a:t>
            </a:r>
          </a:p>
        </p:txBody>
      </p:sp>
      <p:pic>
        <p:nvPicPr>
          <p:cNvPr id="39943" name="Picture" descr="Picture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3975" y="3324225"/>
            <a:ext cx="1390650" cy="1719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8" name="燕尾形 37"/>
          <p:cNvSpPr/>
          <p:nvPr/>
        </p:nvSpPr>
        <p:spPr>
          <a:xfrm rot="5400000">
            <a:off x="1647825" y="4179888"/>
            <a:ext cx="742950" cy="736600"/>
          </a:xfrm>
          <a:prstGeom prst="chevron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3130" eaLnBrk="0" hangingPunct="0">
              <a:defRPr/>
            </a:pPr>
            <a:endParaRPr lang="zh-CN" altLang="en-US" sz="2645" b="1">
              <a:solidFill>
                <a:prstClr val="black"/>
              </a:solidFill>
            </a:endParaRPr>
          </a:p>
        </p:txBody>
      </p:sp>
      <p:sp>
        <p:nvSpPr>
          <p:cNvPr id="39945" name="TextBox 42"/>
          <p:cNvSpPr txBox="1">
            <a:spLocks noChangeArrowheads="1"/>
          </p:cNvSpPr>
          <p:nvPr/>
        </p:nvSpPr>
        <p:spPr bwMode="auto">
          <a:xfrm>
            <a:off x="1003300" y="2808288"/>
            <a:ext cx="2246313" cy="922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巩固课堂所学 </a:t>
            </a:r>
            <a:r>
              <a:rPr lang="en-US" altLang="zh-CN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 </a:t>
            </a:r>
            <a:r>
              <a:rPr lang="zh-CN" altLang="en-US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激发学习思维</a:t>
            </a:r>
            <a:endParaRPr lang="en-US" altLang="zh-CN" sz="120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夯实基础知识 </a:t>
            </a:r>
            <a:r>
              <a:rPr lang="en-US" altLang="zh-CN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 </a:t>
            </a:r>
            <a:r>
              <a:rPr lang="zh-CN" altLang="en-US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熟悉命题方式</a:t>
            </a:r>
            <a:endParaRPr lang="en-US" altLang="zh-CN" sz="120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自我检测提能 </a:t>
            </a:r>
            <a:r>
              <a:rPr lang="en-US" altLang="zh-CN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 </a:t>
            </a:r>
            <a:r>
              <a:rPr lang="zh-CN" altLang="en-US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及时矫正不足</a:t>
            </a:r>
          </a:p>
        </p:txBody>
      </p:sp>
      <p:sp>
        <p:nvSpPr>
          <p:cNvPr id="39946" name="TextBox 111"/>
          <p:cNvSpPr txBox="1">
            <a:spLocks noChangeArrowheads="1"/>
          </p:cNvSpPr>
          <p:nvPr/>
        </p:nvSpPr>
        <p:spPr bwMode="auto">
          <a:xfrm>
            <a:off x="8396288" y="1071563"/>
            <a:ext cx="2586037" cy="61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本节课掌握了哪些考点？</a:t>
            </a:r>
            <a:endParaRPr lang="en-US" altLang="zh-CN" sz="120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本节课还有什么疑问点？</a:t>
            </a:r>
            <a:endParaRPr lang="en-US" altLang="zh-CN" sz="120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9947" name="组合 41"/>
          <p:cNvGrpSpPr/>
          <p:nvPr/>
        </p:nvGrpSpPr>
        <p:grpSpPr bwMode="auto">
          <a:xfrm>
            <a:off x="3829050" y="1195388"/>
            <a:ext cx="4102100" cy="1787525"/>
            <a:chOff x="3785732" y="617328"/>
            <a:chExt cx="4799076" cy="2091592"/>
          </a:xfrm>
        </p:grpSpPr>
        <p:sp>
          <p:nvSpPr>
            <p:cNvPr id="45" name="椭圆 44"/>
            <p:cNvSpPr/>
            <p:nvPr/>
          </p:nvSpPr>
          <p:spPr>
            <a:xfrm>
              <a:off x="3785732" y="1063138"/>
              <a:ext cx="1493211" cy="1493464"/>
            </a:xfrm>
            <a:prstGeom prst="ellipse">
              <a:avLst/>
            </a:prstGeom>
            <a:solidFill>
              <a:srgbClr val="A8CF38"/>
            </a:solidFill>
            <a:ln w="381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anchor="ctr"/>
            <a:lstStyle/>
            <a:p>
              <a:pPr algn="ctr" defTabSz="913130" eaLnBrk="0" hangingPunct="0">
                <a:defRPr/>
              </a:pPr>
              <a:r>
                <a:rPr lang="zh-CN" altLang="en-US" sz="1700" b="1" dirty="0">
                  <a:solidFill>
                    <a:prstClr val="white"/>
                  </a:solidFill>
                  <a:latin typeface="HelveticaNeueLT Pro 67 MdCn" pitchFamily="34" charset="0"/>
                  <a:ea typeface="微软雅黑" panose="020B0503020204020204" pitchFamily="34" charset="-122"/>
                </a:rPr>
                <a:t>课后训练 </a:t>
              </a:r>
              <a:endParaRPr lang="zh-CN" altLang="en-US" sz="17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7" name="椭圆 46"/>
            <p:cNvSpPr/>
            <p:nvPr/>
          </p:nvSpPr>
          <p:spPr>
            <a:xfrm>
              <a:off x="7091597" y="1016699"/>
              <a:ext cx="1493211" cy="1493464"/>
            </a:xfrm>
            <a:prstGeom prst="ellipse">
              <a:avLst/>
            </a:prstGeom>
            <a:solidFill>
              <a:srgbClr val="00B0F0"/>
            </a:solidFill>
            <a:ln w="381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anchor="ctr"/>
            <a:lstStyle/>
            <a:p>
              <a:pPr algn="ctr" defTabSz="913130" eaLnBrk="0" hangingPunct="0">
                <a:defRPr/>
              </a:pPr>
              <a:r>
                <a:rPr lang="zh-CN" altLang="en-US" sz="1700" b="1" dirty="0">
                  <a:solidFill>
                    <a:prstClr val="white"/>
                  </a:solidFill>
                  <a:latin typeface="HelveticaNeueLT Pro 67 MdCn" pitchFamily="34" charset="0"/>
                  <a:ea typeface="微软雅黑" panose="020B0503020204020204" pitchFamily="34" charset="-122"/>
                </a:rPr>
                <a:t>学习反思</a:t>
              </a:r>
            </a:p>
          </p:txBody>
        </p:sp>
        <p:cxnSp>
          <p:nvCxnSpPr>
            <p:cNvPr id="49" name="直接连接符 48"/>
            <p:cNvCxnSpPr/>
            <p:nvPr/>
          </p:nvCxnSpPr>
          <p:spPr>
            <a:xfrm>
              <a:off x="5373662" y="1679842"/>
              <a:ext cx="1574929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9961" name="组合 49"/>
            <p:cNvGrpSpPr/>
            <p:nvPr/>
          </p:nvGrpSpPr>
          <p:grpSpPr bwMode="auto">
            <a:xfrm>
              <a:off x="5137389" y="617328"/>
              <a:ext cx="2091594" cy="2091592"/>
              <a:chOff x="5049409" y="1518109"/>
              <a:chExt cx="2091594" cy="2091592"/>
            </a:xfrm>
          </p:grpSpPr>
          <p:sp>
            <p:nvSpPr>
              <p:cNvPr id="52" name="椭圆 51"/>
              <p:cNvSpPr/>
              <p:nvPr/>
            </p:nvSpPr>
            <p:spPr>
              <a:xfrm>
                <a:off x="5049409" y="1518109"/>
                <a:ext cx="2091594" cy="2091592"/>
              </a:xfrm>
              <a:prstGeom prst="ellipse">
                <a:avLst/>
              </a:prstGeom>
              <a:gradFill flip="none" rotWithShape="1">
                <a:gsLst>
                  <a:gs pos="48000">
                    <a:srgbClr val="49C1AD"/>
                  </a:gs>
                  <a:gs pos="0">
                    <a:srgbClr val="00B0F0"/>
                  </a:gs>
                  <a:gs pos="100000">
                    <a:srgbClr val="A8CF38"/>
                  </a:gs>
                </a:gsLst>
                <a:path path="circle">
                  <a:fillToRect t="100000" r="100000"/>
                </a:path>
                <a:tileRect l="-100000" b="-100000"/>
              </a:gradFill>
              <a:ln w="1016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913130" eaLnBrk="0" hangingPunct="0">
                  <a:defRPr/>
                </a:pPr>
                <a:endParaRPr lang="zh-CN" altLang="en-US" sz="2645" b="1">
                  <a:solidFill>
                    <a:srgbClr val="FFFFFF"/>
                  </a:solidFill>
                </a:endParaRPr>
              </a:p>
            </p:txBody>
          </p:sp>
          <p:sp>
            <p:nvSpPr>
              <p:cNvPr id="53" name="Freeform 6"/>
              <p:cNvSpPr>
                <a:spLocks noEditPoints="1"/>
              </p:cNvSpPr>
              <p:nvPr/>
            </p:nvSpPr>
            <p:spPr bwMode="auto">
              <a:xfrm>
                <a:off x="5766704" y="1910050"/>
                <a:ext cx="806037" cy="900908"/>
              </a:xfrm>
              <a:custGeom>
                <a:avLst/>
                <a:gdLst>
                  <a:gd name="T0" fmla="*/ 602 w 697"/>
                  <a:gd name="T1" fmla="*/ 267 h 782"/>
                  <a:gd name="T2" fmla="*/ 298 w 697"/>
                  <a:gd name="T3" fmla="*/ 0 h 782"/>
                  <a:gd name="T4" fmla="*/ 82 w 697"/>
                  <a:gd name="T5" fmla="*/ 533 h 782"/>
                  <a:gd name="T6" fmla="*/ 433 w 697"/>
                  <a:gd name="T7" fmla="*/ 674 h 782"/>
                  <a:gd name="T8" fmla="*/ 563 w 697"/>
                  <a:gd name="T9" fmla="*/ 673 h 782"/>
                  <a:gd name="T10" fmla="*/ 595 w 697"/>
                  <a:gd name="T11" fmla="*/ 577 h 782"/>
                  <a:gd name="T12" fmla="*/ 570 w 697"/>
                  <a:gd name="T13" fmla="*/ 554 h 782"/>
                  <a:gd name="T14" fmla="*/ 595 w 697"/>
                  <a:gd name="T15" fmla="*/ 527 h 782"/>
                  <a:gd name="T16" fmla="*/ 78 w 697"/>
                  <a:gd name="T17" fmla="*/ 265 h 782"/>
                  <a:gd name="T18" fmla="*/ 141 w 697"/>
                  <a:gd name="T19" fmla="*/ 329 h 782"/>
                  <a:gd name="T20" fmla="*/ 101 w 697"/>
                  <a:gd name="T21" fmla="*/ 426 h 782"/>
                  <a:gd name="T22" fmla="*/ 189 w 697"/>
                  <a:gd name="T23" fmla="*/ 514 h 782"/>
                  <a:gd name="T24" fmla="*/ 352 w 697"/>
                  <a:gd name="T25" fmla="*/ 95 h 782"/>
                  <a:gd name="T26" fmla="*/ 376 w 697"/>
                  <a:gd name="T27" fmla="*/ 315 h 782"/>
                  <a:gd name="T28" fmla="*/ 332 w 697"/>
                  <a:gd name="T29" fmla="*/ 331 h 782"/>
                  <a:gd name="T30" fmla="*/ 350 w 697"/>
                  <a:gd name="T31" fmla="*/ 291 h 782"/>
                  <a:gd name="T32" fmla="*/ 409 w 697"/>
                  <a:gd name="T33" fmla="*/ 156 h 782"/>
                  <a:gd name="T34" fmla="*/ 406 w 697"/>
                  <a:gd name="T35" fmla="*/ 208 h 782"/>
                  <a:gd name="T36" fmla="*/ 375 w 697"/>
                  <a:gd name="T37" fmla="*/ 240 h 782"/>
                  <a:gd name="T38" fmla="*/ 364 w 697"/>
                  <a:gd name="T39" fmla="*/ 263 h 782"/>
                  <a:gd name="T40" fmla="*/ 330 w 697"/>
                  <a:gd name="T41" fmla="*/ 276 h 782"/>
                  <a:gd name="T42" fmla="*/ 328 w 697"/>
                  <a:gd name="T43" fmla="*/ 247 h 782"/>
                  <a:gd name="T44" fmla="*/ 347 w 697"/>
                  <a:gd name="T45" fmla="*/ 219 h 782"/>
                  <a:gd name="T46" fmla="*/ 368 w 697"/>
                  <a:gd name="T47" fmla="*/ 195 h 782"/>
                  <a:gd name="T48" fmla="*/ 363 w 697"/>
                  <a:gd name="T49" fmla="*/ 171 h 782"/>
                  <a:gd name="T50" fmla="*/ 324 w 697"/>
                  <a:gd name="T51" fmla="*/ 170 h 782"/>
                  <a:gd name="T52" fmla="*/ 325 w 697"/>
                  <a:gd name="T53" fmla="*/ 131 h 782"/>
                  <a:gd name="T54" fmla="*/ 396 w 697"/>
                  <a:gd name="T55" fmla="*/ 140 h 782"/>
                  <a:gd name="T56" fmla="*/ 204 w 697"/>
                  <a:gd name="T57" fmla="*/ 479 h 782"/>
                  <a:gd name="T58" fmla="*/ 176 w 697"/>
                  <a:gd name="T59" fmla="*/ 490 h 782"/>
                  <a:gd name="T60" fmla="*/ 187 w 697"/>
                  <a:gd name="T61" fmla="*/ 465 h 782"/>
                  <a:gd name="T62" fmla="*/ 227 w 697"/>
                  <a:gd name="T63" fmla="*/ 395 h 782"/>
                  <a:gd name="T64" fmla="*/ 216 w 697"/>
                  <a:gd name="T65" fmla="*/ 421 h 782"/>
                  <a:gd name="T66" fmla="*/ 199 w 697"/>
                  <a:gd name="T67" fmla="*/ 437 h 782"/>
                  <a:gd name="T68" fmla="*/ 196 w 697"/>
                  <a:gd name="T69" fmla="*/ 452 h 782"/>
                  <a:gd name="T70" fmla="*/ 173 w 697"/>
                  <a:gd name="T71" fmla="*/ 450 h 782"/>
                  <a:gd name="T72" fmla="*/ 176 w 697"/>
                  <a:gd name="T73" fmla="*/ 431 h 782"/>
                  <a:gd name="T74" fmla="*/ 191 w 697"/>
                  <a:gd name="T75" fmla="*/ 415 h 782"/>
                  <a:gd name="T76" fmla="*/ 199 w 697"/>
                  <a:gd name="T77" fmla="*/ 399 h 782"/>
                  <a:gd name="T78" fmla="*/ 191 w 697"/>
                  <a:gd name="T79" fmla="*/ 387 h 782"/>
                  <a:gd name="T80" fmla="*/ 157 w 697"/>
                  <a:gd name="T81" fmla="*/ 398 h 782"/>
                  <a:gd name="T82" fmla="*/ 188 w 697"/>
                  <a:gd name="T83" fmla="*/ 363 h 782"/>
                  <a:gd name="T84" fmla="*/ 224 w 697"/>
                  <a:gd name="T85" fmla="*/ 381 h 782"/>
                  <a:gd name="T86" fmla="*/ 116 w 697"/>
                  <a:gd name="T87" fmla="*/ 243 h 782"/>
                  <a:gd name="T88" fmla="*/ 139 w 697"/>
                  <a:gd name="T89" fmla="*/ 218 h 782"/>
                  <a:gd name="T90" fmla="*/ 166 w 697"/>
                  <a:gd name="T91" fmla="*/ 231 h 782"/>
                  <a:gd name="T92" fmla="*/ 164 w 697"/>
                  <a:gd name="T93" fmla="*/ 255 h 782"/>
                  <a:gd name="T94" fmla="*/ 150 w 697"/>
                  <a:gd name="T95" fmla="*/ 269 h 782"/>
                  <a:gd name="T96" fmla="*/ 145 w 697"/>
                  <a:gd name="T97" fmla="*/ 280 h 782"/>
                  <a:gd name="T98" fmla="*/ 129 w 697"/>
                  <a:gd name="T99" fmla="*/ 286 h 782"/>
                  <a:gd name="T100" fmla="*/ 128 w 697"/>
                  <a:gd name="T101" fmla="*/ 273 h 782"/>
                  <a:gd name="T102" fmla="*/ 137 w 697"/>
                  <a:gd name="T103" fmla="*/ 260 h 782"/>
                  <a:gd name="T104" fmla="*/ 146 w 697"/>
                  <a:gd name="T105" fmla="*/ 249 h 782"/>
                  <a:gd name="T106" fmla="*/ 144 w 697"/>
                  <a:gd name="T107" fmla="*/ 237 h 782"/>
                  <a:gd name="T108" fmla="*/ 147 w 697"/>
                  <a:gd name="T109" fmla="*/ 312 h 782"/>
                  <a:gd name="T110" fmla="*/ 126 w 697"/>
                  <a:gd name="T111" fmla="*/ 304 h 782"/>
                  <a:gd name="T112" fmla="*/ 147 w 697"/>
                  <a:gd name="T113" fmla="*/ 296 h 7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697" h="782">
                    <a:moveTo>
                      <a:pt x="652" y="426"/>
                    </a:moveTo>
                    <a:cubicBezTo>
                      <a:pt x="636" y="408"/>
                      <a:pt x="611" y="388"/>
                      <a:pt x="601" y="366"/>
                    </a:cubicBezTo>
                    <a:cubicBezTo>
                      <a:pt x="587" y="333"/>
                      <a:pt x="603" y="301"/>
                      <a:pt x="602" y="267"/>
                    </a:cubicBezTo>
                    <a:cubicBezTo>
                      <a:pt x="602" y="240"/>
                      <a:pt x="594" y="207"/>
                      <a:pt x="585" y="182"/>
                    </a:cubicBezTo>
                    <a:cubicBezTo>
                      <a:pt x="570" y="141"/>
                      <a:pt x="543" y="107"/>
                      <a:pt x="509" y="80"/>
                    </a:cubicBezTo>
                    <a:cubicBezTo>
                      <a:pt x="455" y="31"/>
                      <a:pt x="380" y="0"/>
                      <a:pt x="298" y="0"/>
                    </a:cubicBezTo>
                    <a:cubicBezTo>
                      <a:pt x="133" y="0"/>
                      <a:pt x="0" y="122"/>
                      <a:pt x="0" y="273"/>
                    </a:cubicBezTo>
                    <a:cubicBezTo>
                      <a:pt x="0" y="283"/>
                      <a:pt x="0" y="293"/>
                      <a:pt x="1" y="302"/>
                    </a:cubicBezTo>
                    <a:cubicBezTo>
                      <a:pt x="3" y="368"/>
                      <a:pt x="23" y="446"/>
                      <a:pt x="82" y="533"/>
                    </a:cubicBezTo>
                    <a:cubicBezTo>
                      <a:pt x="82" y="533"/>
                      <a:pt x="164" y="697"/>
                      <a:pt x="0" y="781"/>
                    </a:cubicBezTo>
                    <a:cubicBezTo>
                      <a:pt x="361" y="782"/>
                      <a:pt x="361" y="782"/>
                      <a:pt x="361" y="782"/>
                    </a:cubicBezTo>
                    <a:cubicBezTo>
                      <a:pt x="361" y="782"/>
                      <a:pt x="389" y="674"/>
                      <a:pt x="433" y="674"/>
                    </a:cubicBezTo>
                    <a:cubicBezTo>
                      <a:pt x="470" y="674"/>
                      <a:pt x="508" y="677"/>
                      <a:pt x="545" y="675"/>
                    </a:cubicBezTo>
                    <a:cubicBezTo>
                      <a:pt x="552" y="676"/>
                      <a:pt x="558" y="675"/>
                      <a:pt x="563" y="673"/>
                    </a:cubicBezTo>
                    <a:cubicBezTo>
                      <a:pt x="563" y="673"/>
                      <a:pt x="563" y="673"/>
                      <a:pt x="563" y="673"/>
                    </a:cubicBezTo>
                    <a:cubicBezTo>
                      <a:pt x="563" y="673"/>
                      <a:pt x="563" y="673"/>
                      <a:pt x="563" y="673"/>
                    </a:cubicBezTo>
                    <a:cubicBezTo>
                      <a:pt x="589" y="660"/>
                      <a:pt x="571" y="601"/>
                      <a:pt x="571" y="601"/>
                    </a:cubicBezTo>
                    <a:cubicBezTo>
                      <a:pt x="586" y="595"/>
                      <a:pt x="595" y="585"/>
                      <a:pt x="595" y="577"/>
                    </a:cubicBezTo>
                    <a:cubicBezTo>
                      <a:pt x="595" y="575"/>
                      <a:pt x="595" y="575"/>
                      <a:pt x="595" y="575"/>
                    </a:cubicBezTo>
                    <a:cubicBezTo>
                      <a:pt x="595" y="565"/>
                      <a:pt x="581" y="557"/>
                      <a:pt x="560" y="554"/>
                    </a:cubicBezTo>
                    <a:cubicBezTo>
                      <a:pt x="570" y="554"/>
                      <a:pt x="570" y="554"/>
                      <a:pt x="570" y="554"/>
                    </a:cubicBezTo>
                    <a:cubicBezTo>
                      <a:pt x="585" y="554"/>
                      <a:pt x="598" y="546"/>
                      <a:pt x="598" y="536"/>
                    </a:cubicBezTo>
                    <a:cubicBezTo>
                      <a:pt x="598" y="535"/>
                      <a:pt x="598" y="535"/>
                      <a:pt x="598" y="535"/>
                    </a:cubicBezTo>
                    <a:cubicBezTo>
                      <a:pt x="598" y="532"/>
                      <a:pt x="597" y="529"/>
                      <a:pt x="595" y="527"/>
                    </a:cubicBezTo>
                    <a:cubicBezTo>
                      <a:pt x="598" y="514"/>
                      <a:pt x="608" y="461"/>
                      <a:pt x="611" y="461"/>
                    </a:cubicBezTo>
                    <a:cubicBezTo>
                      <a:pt x="697" y="457"/>
                      <a:pt x="652" y="426"/>
                      <a:pt x="652" y="426"/>
                    </a:cubicBezTo>
                    <a:close/>
                    <a:moveTo>
                      <a:pt x="78" y="265"/>
                    </a:moveTo>
                    <a:cubicBezTo>
                      <a:pt x="78" y="230"/>
                      <a:pt x="106" y="201"/>
                      <a:pt x="141" y="201"/>
                    </a:cubicBezTo>
                    <a:cubicBezTo>
                      <a:pt x="176" y="201"/>
                      <a:pt x="204" y="230"/>
                      <a:pt x="204" y="265"/>
                    </a:cubicBezTo>
                    <a:cubicBezTo>
                      <a:pt x="204" y="300"/>
                      <a:pt x="176" y="329"/>
                      <a:pt x="141" y="329"/>
                    </a:cubicBezTo>
                    <a:cubicBezTo>
                      <a:pt x="106" y="329"/>
                      <a:pt x="78" y="300"/>
                      <a:pt x="78" y="265"/>
                    </a:cubicBezTo>
                    <a:close/>
                    <a:moveTo>
                      <a:pt x="189" y="514"/>
                    </a:moveTo>
                    <a:cubicBezTo>
                      <a:pt x="140" y="514"/>
                      <a:pt x="101" y="474"/>
                      <a:pt x="101" y="426"/>
                    </a:cubicBezTo>
                    <a:cubicBezTo>
                      <a:pt x="101" y="377"/>
                      <a:pt x="140" y="337"/>
                      <a:pt x="189" y="337"/>
                    </a:cubicBezTo>
                    <a:cubicBezTo>
                      <a:pt x="237" y="337"/>
                      <a:pt x="276" y="377"/>
                      <a:pt x="276" y="426"/>
                    </a:cubicBezTo>
                    <a:cubicBezTo>
                      <a:pt x="276" y="474"/>
                      <a:pt x="237" y="514"/>
                      <a:pt x="189" y="514"/>
                    </a:cubicBezTo>
                    <a:close/>
                    <a:moveTo>
                      <a:pt x="352" y="371"/>
                    </a:moveTo>
                    <a:cubicBezTo>
                      <a:pt x="276" y="371"/>
                      <a:pt x="215" y="309"/>
                      <a:pt x="215" y="233"/>
                    </a:cubicBezTo>
                    <a:cubicBezTo>
                      <a:pt x="215" y="157"/>
                      <a:pt x="276" y="95"/>
                      <a:pt x="352" y="95"/>
                    </a:cubicBezTo>
                    <a:cubicBezTo>
                      <a:pt x="428" y="95"/>
                      <a:pt x="489" y="157"/>
                      <a:pt x="489" y="233"/>
                    </a:cubicBezTo>
                    <a:cubicBezTo>
                      <a:pt x="489" y="309"/>
                      <a:pt x="428" y="371"/>
                      <a:pt x="352" y="371"/>
                    </a:cubicBezTo>
                    <a:close/>
                    <a:moveTo>
                      <a:pt x="376" y="315"/>
                    </a:moveTo>
                    <a:cubicBezTo>
                      <a:pt x="376" y="321"/>
                      <a:pt x="374" y="327"/>
                      <a:pt x="369" y="331"/>
                    </a:cubicBezTo>
                    <a:cubicBezTo>
                      <a:pt x="364" y="336"/>
                      <a:pt x="358" y="338"/>
                      <a:pt x="350" y="338"/>
                    </a:cubicBezTo>
                    <a:cubicBezTo>
                      <a:pt x="343" y="338"/>
                      <a:pt x="337" y="336"/>
                      <a:pt x="332" y="331"/>
                    </a:cubicBezTo>
                    <a:cubicBezTo>
                      <a:pt x="327" y="327"/>
                      <a:pt x="324" y="321"/>
                      <a:pt x="324" y="315"/>
                    </a:cubicBezTo>
                    <a:cubicBezTo>
                      <a:pt x="324" y="308"/>
                      <a:pt x="327" y="302"/>
                      <a:pt x="332" y="298"/>
                    </a:cubicBezTo>
                    <a:cubicBezTo>
                      <a:pt x="337" y="294"/>
                      <a:pt x="343" y="291"/>
                      <a:pt x="350" y="291"/>
                    </a:cubicBezTo>
                    <a:cubicBezTo>
                      <a:pt x="358" y="291"/>
                      <a:pt x="364" y="294"/>
                      <a:pt x="369" y="298"/>
                    </a:cubicBezTo>
                    <a:cubicBezTo>
                      <a:pt x="374" y="302"/>
                      <a:pt x="376" y="308"/>
                      <a:pt x="376" y="315"/>
                    </a:cubicBezTo>
                    <a:close/>
                    <a:moveTo>
                      <a:pt x="409" y="156"/>
                    </a:moveTo>
                    <a:cubicBezTo>
                      <a:pt x="412" y="162"/>
                      <a:pt x="414" y="170"/>
                      <a:pt x="414" y="179"/>
                    </a:cubicBezTo>
                    <a:cubicBezTo>
                      <a:pt x="414" y="185"/>
                      <a:pt x="413" y="190"/>
                      <a:pt x="412" y="195"/>
                    </a:cubicBezTo>
                    <a:cubicBezTo>
                      <a:pt x="411" y="200"/>
                      <a:pt x="409" y="204"/>
                      <a:pt x="406" y="208"/>
                    </a:cubicBezTo>
                    <a:cubicBezTo>
                      <a:pt x="404" y="212"/>
                      <a:pt x="401" y="216"/>
                      <a:pt x="397" y="220"/>
                    </a:cubicBezTo>
                    <a:cubicBezTo>
                      <a:pt x="393" y="224"/>
                      <a:pt x="389" y="228"/>
                      <a:pt x="384" y="232"/>
                    </a:cubicBezTo>
                    <a:cubicBezTo>
                      <a:pt x="380" y="235"/>
                      <a:pt x="377" y="237"/>
                      <a:pt x="375" y="240"/>
                    </a:cubicBezTo>
                    <a:cubicBezTo>
                      <a:pt x="372" y="242"/>
                      <a:pt x="370" y="244"/>
                      <a:pt x="369" y="247"/>
                    </a:cubicBezTo>
                    <a:cubicBezTo>
                      <a:pt x="367" y="249"/>
                      <a:pt x="366" y="252"/>
                      <a:pt x="365" y="254"/>
                    </a:cubicBezTo>
                    <a:cubicBezTo>
                      <a:pt x="364" y="257"/>
                      <a:pt x="364" y="260"/>
                      <a:pt x="364" y="263"/>
                    </a:cubicBezTo>
                    <a:cubicBezTo>
                      <a:pt x="364" y="265"/>
                      <a:pt x="364" y="268"/>
                      <a:pt x="365" y="270"/>
                    </a:cubicBezTo>
                    <a:cubicBezTo>
                      <a:pt x="365" y="272"/>
                      <a:pt x="366" y="274"/>
                      <a:pt x="367" y="276"/>
                    </a:cubicBezTo>
                    <a:cubicBezTo>
                      <a:pt x="330" y="276"/>
                      <a:pt x="330" y="276"/>
                      <a:pt x="330" y="276"/>
                    </a:cubicBezTo>
                    <a:cubicBezTo>
                      <a:pt x="329" y="274"/>
                      <a:pt x="328" y="271"/>
                      <a:pt x="328" y="268"/>
                    </a:cubicBezTo>
                    <a:cubicBezTo>
                      <a:pt x="327" y="265"/>
                      <a:pt x="327" y="262"/>
                      <a:pt x="327" y="259"/>
                    </a:cubicBezTo>
                    <a:cubicBezTo>
                      <a:pt x="327" y="255"/>
                      <a:pt x="327" y="251"/>
                      <a:pt x="328" y="247"/>
                    </a:cubicBezTo>
                    <a:cubicBezTo>
                      <a:pt x="329" y="243"/>
                      <a:pt x="330" y="240"/>
                      <a:pt x="332" y="237"/>
                    </a:cubicBezTo>
                    <a:cubicBezTo>
                      <a:pt x="334" y="234"/>
                      <a:pt x="336" y="231"/>
                      <a:pt x="338" y="228"/>
                    </a:cubicBezTo>
                    <a:cubicBezTo>
                      <a:pt x="341" y="225"/>
                      <a:pt x="344" y="222"/>
                      <a:pt x="347" y="219"/>
                    </a:cubicBezTo>
                    <a:cubicBezTo>
                      <a:pt x="351" y="216"/>
                      <a:pt x="354" y="213"/>
                      <a:pt x="357" y="211"/>
                    </a:cubicBezTo>
                    <a:cubicBezTo>
                      <a:pt x="359" y="208"/>
                      <a:pt x="362" y="206"/>
                      <a:pt x="364" y="203"/>
                    </a:cubicBezTo>
                    <a:cubicBezTo>
                      <a:pt x="365" y="200"/>
                      <a:pt x="367" y="198"/>
                      <a:pt x="368" y="195"/>
                    </a:cubicBezTo>
                    <a:cubicBezTo>
                      <a:pt x="369" y="192"/>
                      <a:pt x="369" y="189"/>
                      <a:pt x="369" y="186"/>
                    </a:cubicBezTo>
                    <a:cubicBezTo>
                      <a:pt x="369" y="183"/>
                      <a:pt x="369" y="180"/>
                      <a:pt x="368" y="177"/>
                    </a:cubicBezTo>
                    <a:cubicBezTo>
                      <a:pt x="367" y="175"/>
                      <a:pt x="365" y="173"/>
                      <a:pt x="363" y="171"/>
                    </a:cubicBezTo>
                    <a:cubicBezTo>
                      <a:pt x="361" y="169"/>
                      <a:pt x="359" y="168"/>
                      <a:pt x="356" y="167"/>
                    </a:cubicBezTo>
                    <a:cubicBezTo>
                      <a:pt x="353" y="166"/>
                      <a:pt x="350" y="165"/>
                      <a:pt x="347" y="165"/>
                    </a:cubicBezTo>
                    <a:cubicBezTo>
                      <a:pt x="339" y="165"/>
                      <a:pt x="332" y="167"/>
                      <a:pt x="324" y="170"/>
                    </a:cubicBezTo>
                    <a:cubicBezTo>
                      <a:pt x="316" y="173"/>
                      <a:pt x="308" y="177"/>
                      <a:pt x="301" y="184"/>
                    </a:cubicBezTo>
                    <a:cubicBezTo>
                      <a:pt x="301" y="141"/>
                      <a:pt x="301" y="141"/>
                      <a:pt x="301" y="141"/>
                    </a:cubicBezTo>
                    <a:cubicBezTo>
                      <a:pt x="309" y="137"/>
                      <a:pt x="316" y="133"/>
                      <a:pt x="325" y="131"/>
                    </a:cubicBezTo>
                    <a:cubicBezTo>
                      <a:pt x="334" y="129"/>
                      <a:pt x="343" y="128"/>
                      <a:pt x="352" y="128"/>
                    </a:cubicBezTo>
                    <a:cubicBezTo>
                      <a:pt x="361" y="128"/>
                      <a:pt x="369" y="129"/>
                      <a:pt x="376" y="131"/>
                    </a:cubicBezTo>
                    <a:cubicBezTo>
                      <a:pt x="384" y="133"/>
                      <a:pt x="390" y="136"/>
                      <a:pt x="396" y="140"/>
                    </a:cubicBezTo>
                    <a:cubicBezTo>
                      <a:pt x="402" y="144"/>
                      <a:pt x="406" y="149"/>
                      <a:pt x="409" y="156"/>
                    </a:cubicBezTo>
                    <a:close/>
                    <a:moveTo>
                      <a:pt x="199" y="469"/>
                    </a:moveTo>
                    <a:cubicBezTo>
                      <a:pt x="202" y="472"/>
                      <a:pt x="204" y="475"/>
                      <a:pt x="204" y="479"/>
                    </a:cubicBezTo>
                    <a:cubicBezTo>
                      <a:pt x="204" y="483"/>
                      <a:pt x="202" y="487"/>
                      <a:pt x="199" y="490"/>
                    </a:cubicBezTo>
                    <a:cubicBezTo>
                      <a:pt x="196" y="492"/>
                      <a:pt x="192" y="494"/>
                      <a:pt x="187" y="494"/>
                    </a:cubicBezTo>
                    <a:cubicBezTo>
                      <a:pt x="183" y="494"/>
                      <a:pt x="179" y="492"/>
                      <a:pt x="176" y="490"/>
                    </a:cubicBezTo>
                    <a:cubicBezTo>
                      <a:pt x="173" y="487"/>
                      <a:pt x="171" y="483"/>
                      <a:pt x="171" y="479"/>
                    </a:cubicBezTo>
                    <a:cubicBezTo>
                      <a:pt x="171" y="475"/>
                      <a:pt x="173" y="472"/>
                      <a:pt x="176" y="469"/>
                    </a:cubicBezTo>
                    <a:cubicBezTo>
                      <a:pt x="179" y="466"/>
                      <a:pt x="183" y="465"/>
                      <a:pt x="187" y="465"/>
                    </a:cubicBezTo>
                    <a:cubicBezTo>
                      <a:pt x="192" y="465"/>
                      <a:pt x="196" y="466"/>
                      <a:pt x="199" y="469"/>
                    </a:cubicBezTo>
                    <a:close/>
                    <a:moveTo>
                      <a:pt x="224" y="381"/>
                    </a:moveTo>
                    <a:cubicBezTo>
                      <a:pt x="226" y="385"/>
                      <a:pt x="227" y="390"/>
                      <a:pt x="227" y="395"/>
                    </a:cubicBezTo>
                    <a:cubicBezTo>
                      <a:pt x="227" y="399"/>
                      <a:pt x="227" y="402"/>
                      <a:pt x="226" y="405"/>
                    </a:cubicBezTo>
                    <a:cubicBezTo>
                      <a:pt x="225" y="408"/>
                      <a:pt x="224" y="411"/>
                      <a:pt x="222" y="413"/>
                    </a:cubicBezTo>
                    <a:cubicBezTo>
                      <a:pt x="220" y="416"/>
                      <a:pt x="219" y="418"/>
                      <a:pt x="216" y="421"/>
                    </a:cubicBezTo>
                    <a:cubicBezTo>
                      <a:pt x="214" y="423"/>
                      <a:pt x="211" y="425"/>
                      <a:pt x="208" y="428"/>
                    </a:cubicBezTo>
                    <a:cubicBezTo>
                      <a:pt x="206" y="430"/>
                      <a:pt x="204" y="431"/>
                      <a:pt x="203" y="433"/>
                    </a:cubicBezTo>
                    <a:cubicBezTo>
                      <a:pt x="201" y="434"/>
                      <a:pt x="200" y="436"/>
                      <a:pt x="199" y="437"/>
                    </a:cubicBezTo>
                    <a:cubicBezTo>
                      <a:pt x="198" y="439"/>
                      <a:pt x="197" y="440"/>
                      <a:pt x="196" y="442"/>
                    </a:cubicBezTo>
                    <a:cubicBezTo>
                      <a:pt x="196" y="443"/>
                      <a:pt x="196" y="445"/>
                      <a:pt x="196" y="447"/>
                    </a:cubicBezTo>
                    <a:cubicBezTo>
                      <a:pt x="196" y="449"/>
                      <a:pt x="196" y="450"/>
                      <a:pt x="196" y="452"/>
                    </a:cubicBezTo>
                    <a:cubicBezTo>
                      <a:pt x="197" y="453"/>
                      <a:pt x="197" y="454"/>
                      <a:pt x="198" y="455"/>
                    </a:cubicBezTo>
                    <a:cubicBezTo>
                      <a:pt x="175" y="455"/>
                      <a:pt x="175" y="455"/>
                      <a:pt x="175" y="455"/>
                    </a:cubicBezTo>
                    <a:cubicBezTo>
                      <a:pt x="174" y="454"/>
                      <a:pt x="173" y="452"/>
                      <a:pt x="173" y="450"/>
                    </a:cubicBezTo>
                    <a:cubicBezTo>
                      <a:pt x="173" y="448"/>
                      <a:pt x="173" y="446"/>
                      <a:pt x="173" y="445"/>
                    </a:cubicBezTo>
                    <a:cubicBezTo>
                      <a:pt x="173" y="442"/>
                      <a:pt x="173" y="439"/>
                      <a:pt x="173" y="437"/>
                    </a:cubicBezTo>
                    <a:cubicBezTo>
                      <a:pt x="174" y="435"/>
                      <a:pt x="175" y="433"/>
                      <a:pt x="176" y="431"/>
                    </a:cubicBezTo>
                    <a:cubicBezTo>
                      <a:pt x="177" y="429"/>
                      <a:pt x="178" y="427"/>
                      <a:pt x="180" y="425"/>
                    </a:cubicBezTo>
                    <a:cubicBezTo>
                      <a:pt x="181" y="423"/>
                      <a:pt x="183" y="422"/>
                      <a:pt x="185" y="420"/>
                    </a:cubicBezTo>
                    <a:cubicBezTo>
                      <a:pt x="188" y="418"/>
                      <a:pt x="190" y="416"/>
                      <a:pt x="191" y="415"/>
                    </a:cubicBezTo>
                    <a:cubicBezTo>
                      <a:pt x="193" y="413"/>
                      <a:pt x="194" y="411"/>
                      <a:pt x="196" y="410"/>
                    </a:cubicBezTo>
                    <a:cubicBezTo>
                      <a:pt x="197" y="408"/>
                      <a:pt x="198" y="407"/>
                      <a:pt x="198" y="405"/>
                    </a:cubicBezTo>
                    <a:cubicBezTo>
                      <a:pt x="199" y="403"/>
                      <a:pt x="199" y="401"/>
                      <a:pt x="199" y="399"/>
                    </a:cubicBezTo>
                    <a:cubicBezTo>
                      <a:pt x="199" y="397"/>
                      <a:pt x="199" y="396"/>
                      <a:pt x="198" y="394"/>
                    </a:cubicBezTo>
                    <a:cubicBezTo>
                      <a:pt x="197" y="392"/>
                      <a:pt x="197" y="391"/>
                      <a:pt x="195" y="390"/>
                    </a:cubicBezTo>
                    <a:cubicBezTo>
                      <a:pt x="194" y="389"/>
                      <a:pt x="193" y="388"/>
                      <a:pt x="191" y="387"/>
                    </a:cubicBezTo>
                    <a:cubicBezTo>
                      <a:pt x="189" y="387"/>
                      <a:pt x="187" y="386"/>
                      <a:pt x="185" y="386"/>
                    </a:cubicBezTo>
                    <a:cubicBezTo>
                      <a:pt x="181" y="386"/>
                      <a:pt x="176" y="387"/>
                      <a:pt x="171" y="389"/>
                    </a:cubicBezTo>
                    <a:cubicBezTo>
                      <a:pt x="166" y="391"/>
                      <a:pt x="161" y="394"/>
                      <a:pt x="157" y="398"/>
                    </a:cubicBezTo>
                    <a:cubicBezTo>
                      <a:pt x="157" y="371"/>
                      <a:pt x="157" y="371"/>
                      <a:pt x="157" y="371"/>
                    </a:cubicBezTo>
                    <a:cubicBezTo>
                      <a:pt x="161" y="369"/>
                      <a:pt x="166" y="367"/>
                      <a:pt x="172" y="365"/>
                    </a:cubicBezTo>
                    <a:cubicBezTo>
                      <a:pt x="177" y="364"/>
                      <a:pt x="183" y="363"/>
                      <a:pt x="188" y="363"/>
                    </a:cubicBezTo>
                    <a:cubicBezTo>
                      <a:pt x="194" y="363"/>
                      <a:pt x="199" y="364"/>
                      <a:pt x="203" y="365"/>
                    </a:cubicBezTo>
                    <a:cubicBezTo>
                      <a:pt x="208" y="366"/>
                      <a:pt x="212" y="368"/>
                      <a:pt x="216" y="371"/>
                    </a:cubicBezTo>
                    <a:cubicBezTo>
                      <a:pt x="219" y="373"/>
                      <a:pt x="222" y="377"/>
                      <a:pt x="224" y="381"/>
                    </a:cubicBezTo>
                    <a:close/>
                    <a:moveTo>
                      <a:pt x="137" y="235"/>
                    </a:moveTo>
                    <a:cubicBezTo>
                      <a:pt x="133" y="235"/>
                      <a:pt x="130" y="235"/>
                      <a:pt x="126" y="237"/>
                    </a:cubicBezTo>
                    <a:cubicBezTo>
                      <a:pt x="122" y="238"/>
                      <a:pt x="119" y="241"/>
                      <a:pt x="116" y="243"/>
                    </a:cubicBezTo>
                    <a:cubicBezTo>
                      <a:pt x="116" y="224"/>
                      <a:pt x="116" y="224"/>
                      <a:pt x="116" y="224"/>
                    </a:cubicBezTo>
                    <a:cubicBezTo>
                      <a:pt x="119" y="222"/>
                      <a:pt x="123" y="220"/>
                      <a:pt x="127" y="219"/>
                    </a:cubicBezTo>
                    <a:cubicBezTo>
                      <a:pt x="131" y="218"/>
                      <a:pt x="135" y="218"/>
                      <a:pt x="139" y="218"/>
                    </a:cubicBezTo>
                    <a:cubicBezTo>
                      <a:pt x="143" y="218"/>
                      <a:pt x="147" y="218"/>
                      <a:pt x="150" y="219"/>
                    </a:cubicBezTo>
                    <a:cubicBezTo>
                      <a:pt x="154" y="220"/>
                      <a:pt x="157" y="221"/>
                      <a:pt x="160" y="223"/>
                    </a:cubicBezTo>
                    <a:cubicBezTo>
                      <a:pt x="162" y="225"/>
                      <a:pt x="164" y="228"/>
                      <a:pt x="166" y="231"/>
                    </a:cubicBezTo>
                    <a:cubicBezTo>
                      <a:pt x="167" y="234"/>
                      <a:pt x="168" y="237"/>
                      <a:pt x="168" y="241"/>
                    </a:cubicBezTo>
                    <a:cubicBezTo>
                      <a:pt x="168" y="244"/>
                      <a:pt x="168" y="246"/>
                      <a:pt x="167" y="249"/>
                    </a:cubicBezTo>
                    <a:cubicBezTo>
                      <a:pt x="166" y="251"/>
                      <a:pt x="166" y="253"/>
                      <a:pt x="164" y="255"/>
                    </a:cubicBezTo>
                    <a:cubicBezTo>
                      <a:pt x="163" y="257"/>
                      <a:pt x="162" y="259"/>
                      <a:pt x="160" y="260"/>
                    </a:cubicBezTo>
                    <a:cubicBezTo>
                      <a:pt x="158" y="262"/>
                      <a:pt x="156" y="264"/>
                      <a:pt x="154" y="266"/>
                    </a:cubicBezTo>
                    <a:cubicBezTo>
                      <a:pt x="152" y="267"/>
                      <a:pt x="151" y="268"/>
                      <a:pt x="150" y="269"/>
                    </a:cubicBezTo>
                    <a:cubicBezTo>
                      <a:pt x="149" y="271"/>
                      <a:pt x="148" y="272"/>
                      <a:pt x="147" y="273"/>
                    </a:cubicBezTo>
                    <a:cubicBezTo>
                      <a:pt x="146" y="274"/>
                      <a:pt x="146" y="275"/>
                      <a:pt x="145" y="276"/>
                    </a:cubicBezTo>
                    <a:cubicBezTo>
                      <a:pt x="145" y="277"/>
                      <a:pt x="145" y="279"/>
                      <a:pt x="145" y="280"/>
                    </a:cubicBezTo>
                    <a:cubicBezTo>
                      <a:pt x="145" y="281"/>
                      <a:pt x="145" y="282"/>
                      <a:pt x="145" y="283"/>
                    </a:cubicBezTo>
                    <a:cubicBezTo>
                      <a:pt x="145" y="285"/>
                      <a:pt x="146" y="285"/>
                      <a:pt x="146" y="286"/>
                    </a:cubicBezTo>
                    <a:cubicBezTo>
                      <a:pt x="129" y="286"/>
                      <a:pt x="129" y="286"/>
                      <a:pt x="129" y="286"/>
                    </a:cubicBezTo>
                    <a:cubicBezTo>
                      <a:pt x="128" y="285"/>
                      <a:pt x="128" y="284"/>
                      <a:pt x="128" y="282"/>
                    </a:cubicBezTo>
                    <a:cubicBezTo>
                      <a:pt x="128" y="281"/>
                      <a:pt x="127" y="280"/>
                      <a:pt x="127" y="278"/>
                    </a:cubicBezTo>
                    <a:cubicBezTo>
                      <a:pt x="127" y="276"/>
                      <a:pt x="128" y="274"/>
                      <a:pt x="128" y="273"/>
                    </a:cubicBezTo>
                    <a:cubicBezTo>
                      <a:pt x="128" y="271"/>
                      <a:pt x="129" y="270"/>
                      <a:pt x="130" y="268"/>
                    </a:cubicBezTo>
                    <a:cubicBezTo>
                      <a:pt x="131" y="267"/>
                      <a:pt x="132" y="265"/>
                      <a:pt x="133" y="264"/>
                    </a:cubicBezTo>
                    <a:cubicBezTo>
                      <a:pt x="134" y="263"/>
                      <a:pt x="135" y="261"/>
                      <a:pt x="137" y="260"/>
                    </a:cubicBezTo>
                    <a:cubicBezTo>
                      <a:pt x="139" y="258"/>
                      <a:pt x="140" y="257"/>
                      <a:pt x="141" y="256"/>
                    </a:cubicBezTo>
                    <a:cubicBezTo>
                      <a:pt x="143" y="255"/>
                      <a:pt x="144" y="254"/>
                      <a:pt x="144" y="252"/>
                    </a:cubicBezTo>
                    <a:cubicBezTo>
                      <a:pt x="145" y="251"/>
                      <a:pt x="146" y="250"/>
                      <a:pt x="146" y="249"/>
                    </a:cubicBezTo>
                    <a:cubicBezTo>
                      <a:pt x="147" y="247"/>
                      <a:pt x="147" y="246"/>
                      <a:pt x="147" y="244"/>
                    </a:cubicBezTo>
                    <a:cubicBezTo>
                      <a:pt x="147" y="243"/>
                      <a:pt x="147" y="242"/>
                      <a:pt x="146" y="240"/>
                    </a:cubicBezTo>
                    <a:cubicBezTo>
                      <a:pt x="146" y="239"/>
                      <a:pt x="145" y="238"/>
                      <a:pt x="144" y="237"/>
                    </a:cubicBezTo>
                    <a:cubicBezTo>
                      <a:pt x="143" y="237"/>
                      <a:pt x="142" y="236"/>
                      <a:pt x="141" y="236"/>
                    </a:cubicBezTo>
                    <a:cubicBezTo>
                      <a:pt x="140" y="235"/>
                      <a:pt x="138" y="235"/>
                      <a:pt x="137" y="235"/>
                    </a:cubicBezTo>
                    <a:close/>
                    <a:moveTo>
                      <a:pt x="147" y="312"/>
                    </a:moveTo>
                    <a:cubicBezTo>
                      <a:pt x="145" y="314"/>
                      <a:pt x="142" y="315"/>
                      <a:pt x="138" y="315"/>
                    </a:cubicBezTo>
                    <a:cubicBezTo>
                      <a:pt x="135" y="315"/>
                      <a:pt x="132" y="314"/>
                      <a:pt x="130" y="312"/>
                    </a:cubicBezTo>
                    <a:cubicBezTo>
                      <a:pt x="127" y="310"/>
                      <a:pt x="126" y="307"/>
                      <a:pt x="126" y="304"/>
                    </a:cubicBezTo>
                    <a:cubicBezTo>
                      <a:pt x="126" y="301"/>
                      <a:pt x="127" y="299"/>
                      <a:pt x="130" y="296"/>
                    </a:cubicBezTo>
                    <a:cubicBezTo>
                      <a:pt x="132" y="294"/>
                      <a:pt x="135" y="293"/>
                      <a:pt x="138" y="293"/>
                    </a:cubicBezTo>
                    <a:cubicBezTo>
                      <a:pt x="142" y="293"/>
                      <a:pt x="145" y="294"/>
                      <a:pt x="147" y="296"/>
                    </a:cubicBezTo>
                    <a:cubicBezTo>
                      <a:pt x="149" y="298"/>
                      <a:pt x="150" y="301"/>
                      <a:pt x="150" y="304"/>
                    </a:cubicBezTo>
                    <a:cubicBezTo>
                      <a:pt x="150" y="307"/>
                      <a:pt x="149" y="310"/>
                      <a:pt x="147" y="31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lIns="86402" tIns="43201" rIns="86402" bIns="43201"/>
              <a:lstStyle/>
              <a:p>
                <a:pPr defTabSz="913130" eaLnBrk="0" hangingPunct="0">
                  <a:defRPr/>
                </a:pPr>
                <a:endParaRPr lang="zh-CN" altLang="en-US" sz="2645" b="1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51" name="TextBox 118"/>
            <p:cNvSpPr txBox="1"/>
            <p:nvPr/>
          </p:nvSpPr>
          <p:spPr>
            <a:xfrm>
              <a:off x="5509239" y="1915749"/>
              <a:ext cx="1348347" cy="44952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defTabSz="913130" eaLnBrk="0" hangingPunct="0">
                <a:defRPr/>
              </a:pPr>
              <a:r>
                <a:rPr lang="zh-CN" altLang="en-US" sz="1890" b="1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课时小结</a:t>
              </a:r>
            </a:p>
          </p:txBody>
        </p:sp>
      </p:grpSp>
      <p:cxnSp>
        <p:nvCxnSpPr>
          <p:cNvPr id="54" name="直接连接符 53"/>
          <p:cNvCxnSpPr/>
          <p:nvPr/>
        </p:nvCxnSpPr>
        <p:spPr>
          <a:xfrm>
            <a:off x="2052638" y="2239963"/>
            <a:ext cx="1631950" cy="0"/>
          </a:xfrm>
          <a:prstGeom prst="line">
            <a:avLst/>
          </a:prstGeom>
          <a:ln w="19050">
            <a:solidFill>
              <a:srgbClr val="00B05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直接连接符 54"/>
          <p:cNvCxnSpPr/>
          <p:nvPr/>
        </p:nvCxnSpPr>
        <p:spPr>
          <a:xfrm>
            <a:off x="2052638" y="2239963"/>
            <a:ext cx="0" cy="449262"/>
          </a:xfrm>
          <a:prstGeom prst="line">
            <a:avLst/>
          </a:prstGeom>
          <a:ln w="19050">
            <a:solidFill>
              <a:srgbClr val="00B05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直接连接符 58"/>
          <p:cNvCxnSpPr/>
          <p:nvPr/>
        </p:nvCxnSpPr>
        <p:spPr>
          <a:xfrm>
            <a:off x="2033588" y="3852863"/>
            <a:ext cx="0" cy="544512"/>
          </a:xfrm>
          <a:prstGeom prst="line">
            <a:avLst/>
          </a:prstGeom>
          <a:ln w="19050">
            <a:solidFill>
              <a:srgbClr val="00B05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直接连接符 59"/>
          <p:cNvCxnSpPr/>
          <p:nvPr/>
        </p:nvCxnSpPr>
        <p:spPr>
          <a:xfrm>
            <a:off x="8010525" y="2224088"/>
            <a:ext cx="1633538" cy="0"/>
          </a:xfrm>
          <a:prstGeom prst="line">
            <a:avLst/>
          </a:prstGeom>
          <a:ln w="19050">
            <a:solidFill>
              <a:srgbClr val="00B05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直接连接符 64"/>
          <p:cNvCxnSpPr/>
          <p:nvPr/>
        </p:nvCxnSpPr>
        <p:spPr>
          <a:xfrm>
            <a:off x="9644063" y="1874838"/>
            <a:ext cx="0" cy="327025"/>
          </a:xfrm>
          <a:prstGeom prst="line">
            <a:avLst/>
          </a:prstGeom>
          <a:ln w="19050">
            <a:solidFill>
              <a:srgbClr val="00B05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直接连接符 74"/>
          <p:cNvCxnSpPr/>
          <p:nvPr/>
        </p:nvCxnSpPr>
        <p:spPr>
          <a:xfrm>
            <a:off x="9644063" y="0"/>
            <a:ext cx="0" cy="1019175"/>
          </a:xfrm>
          <a:prstGeom prst="line">
            <a:avLst/>
          </a:prstGeom>
          <a:ln w="19050">
            <a:solidFill>
              <a:srgbClr val="00B05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6" name="燕尾形 75"/>
          <p:cNvSpPr/>
          <p:nvPr/>
        </p:nvSpPr>
        <p:spPr>
          <a:xfrm rot="5400000">
            <a:off x="9440069" y="216694"/>
            <a:ext cx="401638" cy="400050"/>
          </a:xfrm>
          <a:prstGeom prst="chevron">
            <a:avLst/>
          </a:prstGeom>
          <a:solidFill>
            <a:srgbClr val="DBDB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3130" eaLnBrk="0" hangingPunct="0">
              <a:defRPr/>
            </a:pPr>
            <a:endParaRPr lang="zh-CN" altLang="en-US" sz="2645" b="1">
              <a:solidFill>
                <a:prstClr val="black"/>
              </a:solidFill>
            </a:endParaRPr>
          </a:p>
        </p:txBody>
      </p:sp>
      <p:sp>
        <p:nvSpPr>
          <p:cNvPr id="28" name="矩形 27">
            <a:hlinkClick r:id="rId5" action="ppaction://hlinkfile"/>
          </p:cNvPr>
          <p:cNvSpPr/>
          <p:nvPr>
            <p:custDataLst>
              <p:tags r:id="rId1"/>
            </p:custDataLst>
          </p:nvPr>
        </p:nvSpPr>
        <p:spPr>
          <a:xfrm>
            <a:off x="3235325" y="4788259"/>
            <a:ext cx="5983500" cy="5693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defTabSz="815975" eaLnBrk="0" hangingPunct="0">
              <a:defRPr/>
            </a:pPr>
            <a:r>
              <a:rPr lang="en-US" altLang="zh-CN" sz="3100" spc="331" dirty="0">
                <a:solidFill>
                  <a:prstClr val="white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微软雅黑" panose="020B0503020204020204" pitchFamily="34" charset="-122"/>
                <a:cs typeface="Times New Roman" panose="02020603050405020304" pitchFamily="18" charset="0"/>
              </a:rPr>
              <a:t>Unit 1</a:t>
            </a:r>
            <a:r>
              <a:rPr lang="zh-CN" altLang="en-US" sz="3100" spc="331" dirty="0">
                <a:solidFill>
                  <a:prstClr val="white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微软雅黑" panose="020B0503020204020204" pitchFamily="34" charset="-122"/>
                <a:cs typeface="Times New Roman" panose="02020603050405020304" pitchFamily="18" charset="0"/>
              </a:rPr>
              <a:t>　课后素养评价</a:t>
            </a:r>
            <a:r>
              <a:rPr lang="en-US" altLang="zh-CN" sz="3100" spc="331" dirty="0">
                <a:solidFill>
                  <a:prstClr val="white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微软雅黑" panose="020B0503020204020204" pitchFamily="34" charset="-122"/>
                <a:cs typeface="Times New Roman" panose="02020603050405020304" pitchFamily="18" charset="0"/>
              </a:rPr>
              <a:t>(</a:t>
            </a:r>
            <a:r>
              <a:rPr lang="zh-CN" altLang="en-US" sz="3100" spc="331" dirty="0">
                <a:solidFill>
                  <a:prstClr val="white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微软雅黑" panose="020B0503020204020204" pitchFamily="34" charset="-122"/>
                <a:cs typeface="Times New Roman" panose="02020603050405020304" pitchFamily="18" charset="0"/>
              </a:rPr>
              <a:t>一</a:t>
            </a:r>
            <a:r>
              <a:rPr lang="en-US" altLang="zh-CN" sz="3100" spc="331" dirty="0">
                <a:solidFill>
                  <a:prstClr val="white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微软雅黑" panose="020B0503020204020204" pitchFamily="34" charset="-122"/>
                <a:cs typeface="Times New Roman" panose="02020603050405020304" pitchFamily="18" charset="0"/>
              </a:rPr>
              <a:t>)</a:t>
            </a:r>
          </a:p>
        </p:txBody>
      </p:sp>
      <p:sp>
        <p:nvSpPr>
          <p:cNvPr id="30" name="矩形 29">
            <a:hlinkClick r:id="rId6" action="ppaction://hlinksldjump"/>
          </p:cNvPr>
          <p:cNvSpPr/>
          <p:nvPr/>
        </p:nvSpPr>
        <p:spPr>
          <a:xfrm>
            <a:off x="3243263" y="5400748"/>
            <a:ext cx="8170402" cy="906402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defTabSz="913130" eaLnBrk="0" hangingPunct="0">
              <a:defRPr/>
            </a:pPr>
            <a:r>
              <a:rPr lang="en-US" altLang="zh-CN" sz="2645" spc="331" dirty="0">
                <a:solidFill>
                  <a:prstClr val="white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Section Ⅰ</a:t>
            </a:r>
            <a:r>
              <a:rPr lang="zh-CN" altLang="en-US" sz="2645" spc="331" dirty="0">
                <a:solidFill>
                  <a:prstClr val="white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645" spc="331" dirty="0">
                <a:solidFill>
                  <a:prstClr val="white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Starting out &amp; Understanding ideas—Comprehending</a:t>
            </a:r>
            <a:endParaRPr lang="zh-CN" altLang="en-US" sz="2645" spc="331" dirty="0">
              <a:solidFill>
                <a:prstClr val="white"/>
              </a:soli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矩形 28">
            <a:hlinkClick r:id="rId7" action="ppaction://hlinkfile"/>
          </p:cNvPr>
          <p:cNvSpPr/>
          <p:nvPr/>
        </p:nvSpPr>
        <p:spPr>
          <a:xfrm>
            <a:off x="-107950" y="-122238"/>
            <a:ext cx="11737975" cy="6732588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3130" eaLnBrk="0" hangingPunct="0">
              <a:defRPr/>
            </a:pPr>
            <a:endParaRPr lang="zh-CN" altLang="en-US" b="1">
              <a:solidFill>
                <a:prstClr val="white"/>
              </a:solidFill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6" dur="2000" tmFilter="0, 0; .2, .5; .8, .5; 1, 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1000" autoRev="1" fill="hold"/>
                                        <p:tgtEl>
                                          <p:spTgt spid="3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Scale>
                                      <p:cBhvr>
                                        <p:cTn id="9" dur="1000" fill="hold"/>
                                        <p:tgtEl>
                                          <p:spTgt spid="3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 bldLvl="0" animBg="1"/>
      <p:bldP spid="38" grpId="1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11518900" cy="6480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平行四边形 6"/>
          <p:cNvSpPr/>
          <p:nvPr/>
        </p:nvSpPr>
        <p:spPr>
          <a:xfrm>
            <a:off x="0" y="0"/>
            <a:ext cx="11522075" cy="3573463"/>
          </a:xfrm>
          <a:prstGeom prst="parallelogram">
            <a:avLst>
              <a:gd name="adj" fmla="val 0"/>
            </a:avLst>
          </a:prstGeom>
          <a:gradFill flip="none" rotWithShape="1">
            <a:gsLst>
              <a:gs pos="48000">
                <a:srgbClr val="FF0000"/>
              </a:gs>
              <a:gs pos="0">
                <a:srgbClr val="C00000"/>
              </a:gs>
              <a:gs pos="100000">
                <a:srgbClr val="FFC000"/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3130" eaLnBrk="0" hangingPunct="0">
              <a:defRPr/>
            </a:pPr>
            <a:endParaRPr lang="zh-CN" altLang="en-US" sz="15000" b="1" dirty="0">
              <a:solidFill>
                <a:schemeClr val="bg1"/>
              </a:solidFill>
              <a:latin typeface="HelveticaNeueLT Pro 67 MdCn" pitchFamily="34" charset="0"/>
              <a:ea typeface="微软雅黑" panose="020B0503020204020204" pitchFamily="34" charset="-122"/>
            </a:endParaRPr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-1588" y="3544888"/>
            <a:ext cx="11523663" cy="37941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defTabSz="864235">
              <a:defRPr/>
            </a:pPr>
            <a:endParaRPr lang="en-US" altLang="zh-CN" sz="17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占位符 11"/>
          <p:cNvSpPr txBox="1"/>
          <p:nvPr/>
        </p:nvSpPr>
        <p:spPr>
          <a:xfrm>
            <a:off x="0" y="2271713"/>
            <a:ext cx="11522075" cy="1200150"/>
          </a:xfrm>
          <a:prstGeom prst="rect">
            <a:avLst/>
          </a:prstGeom>
        </p:spPr>
        <p:txBody>
          <a:bodyPr>
            <a:spAutoFit/>
          </a:bodyPr>
          <a:lstStyle>
            <a:defPPr>
              <a:defRPr lang="zh-CN"/>
            </a:defPPr>
            <a:lvl1pPr mar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7200" b="1" kern="1200" spc="60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Arial" panose="020B0604020202020204" pitchFamily="34" charset="0"/>
              </a:defRPr>
            </a:lvl1pPr>
            <a:lvl2pPr marL="4572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CN" altLang="en-US" dirty="0">
                <a:solidFill>
                  <a:schemeClr val="bg1"/>
                </a:solidFill>
              </a:rPr>
              <a:t>谢 谢！</a:t>
            </a: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415037" y="1727919"/>
            <a:ext cx="10692000" cy="3483562"/>
          </a:xfrm>
        </p:spPr>
        <p:txBody>
          <a:bodyPr/>
          <a:lstStyle/>
          <a:p>
            <a:pPr lvl="0"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Charlie Chaplin’s general introduction learning content, from multiple angles expounds the topics related to the positive attitude towards life, aims to help students to better manage their emotions, keep a happy mood, with a positive attitude to face life, and set up the correct attitude towards life.</a:t>
            </a:r>
            <a:endParaRPr lang="zh-CN" altLang="zh-CN" sz="1050" kern="100" dirty="0">
              <a:solidFill>
                <a:prstClr val="black"/>
              </a:solidFill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2588" y="1013012"/>
            <a:ext cx="2466975" cy="714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63794854"/>
              </p:ext>
            </p:extLst>
          </p:nvPr>
        </p:nvGraphicFramePr>
        <p:xfrm>
          <a:off x="288429" y="1923891"/>
          <a:ext cx="10945216" cy="3376422"/>
        </p:xfrm>
        <a:graphic>
          <a:graphicData uri="http://schemas.openxmlformats.org/drawingml/2006/table">
            <a:tbl>
              <a:tblPr/>
              <a:tblGrid>
                <a:gridCol w="157392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1325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4358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1444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40000"/>
                        </a:lnSpc>
                        <a:spcAft>
                          <a:spcPts val="0"/>
                        </a:spcAft>
                        <a:tabLst>
                          <a:tab pos="5591175" algn="l"/>
                        </a:tabLst>
                      </a:pPr>
                      <a:r>
                        <a:rPr lang="zh-CN" sz="2800" kern="100" dirty="0">
                          <a:solidFill>
                            <a:srgbClr val="C00000"/>
                          </a:solidFill>
                          <a:effectLst/>
                          <a:latin typeface="宋体" panose="02010600030101010101" pitchFamily="2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核心素养</a:t>
                      </a:r>
                      <a:endParaRPr lang="zh-CN" sz="105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40000"/>
                        </a:lnSpc>
                        <a:spcAft>
                          <a:spcPts val="0"/>
                        </a:spcAft>
                        <a:tabLst>
                          <a:tab pos="5591175" algn="l"/>
                        </a:tabLst>
                      </a:pPr>
                      <a:r>
                        <a:rPr lang="zh-CN" sz="2800" kern="100">
                          <a:solidFill>
                            <a:srgbClr val="C00000"/>
                          </a:solidFill>
                          <a:effectLst/>
                          <a:latin typeface="宋体" panose="02010600030101010101" pitchFamily="2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具体要求</a:t>
                      </a:r>
                      <a:endParaRPr lang="zh-CN" sz="105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 rowSpan="2">
                  <a:txBody>
                    <a:bodyPr/>
                    <a:lstStyle/>
                    <a:p>
                      <a:pPr algn="ctr">
                        <a:lnSpc>
                          <a:spcPct val="140000"/>
                        </a:lnSpc>
                        <a:spcAft>
                          <a:spcPts val="0"/>
                        </a:spcAft>
                        <a:tabLst>
                          <a:tab pos="5591175" algn="l"/>
                        </a:tabLst>
                      </a:pPr>
                      <a:r>
                        <a:rPr lang="zh-CN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语言能力</a:t>
                      </a:r>
                      <a:endParaRPr lang="zh-CN" sz="105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40000"/>
                        </a:lnSpc>
                        <a:spcAft>
                          <a:spcPts val="0"/>
                        </a:spcAft>
                        <a:tabLst>
                          <a:tab pos="5591175" algn="l"/>
                        </a:tabLst>
                      </a:pPr>
                      <a:r>
                        <a:rPr lang="zh-CN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语言</a:t>
                      </a:r>
                      <a:endParaRPr lang="zh-CN" sz="105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  <a:p>
                      <a:pPr algn="ctr">
                        <a:lnSpc>
                          <a:spcPct val="140000"/>
                        </a:lnSpc>
                        <a:spcAft>
                          <a:spcPts val="0"/>
                        </a:spcAft>
                        <a:tabLst>
                          <a:tab pos="5591175" algn="l"/>
                        </a:tabLst>
                      </a:pPr>
                      <a:r>
                        <a:rPr lang="zh-CN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知识</a:t>
                      </a:r>
                      <a:endParaRPr lang="zh-CN" sz="105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40000"/>
                        </a:lnSpc>
                        <a:spcAft>
                          <a:spcPts val="0"/>
                        </a:spcAft>
                        <a:tabLst>
                          <a:tab pos="5591175" algn="l"/>
                        </a:tabLst>
                      </a:pPr>
                      <a:r>
                        <a:rPr lang="zh-CN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词汇</a:t>
                      </a:r>
                      <a:endParaRPr lang="zh-CN" sz="105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40000"/>
                        </a:lnSpc>
                        <a:spcAft>
                          <a:spcPts val="0"/>
                        </a:spcAft>
                        <a:tabLst>
                          <a:tab pos="5591175" algn="l"/>
                        </a:tabLst>
                      </a:pPr>
                      <a:r>
                        <a:rPr lang="zh-CN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能正确使用与</a:t>
                      </a:r>
                      <a:r>
                        <a:rPr lang="en-US" sz="2800" kern="100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cs typeface="Times New Roman" panose="02020603050405020304"/>
                        </a:rPr>
                        <a:t>“</a:t>
                      </a:r>
                      <a:r>
                        <a:rPr lang="zh-CN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积极乐观的生活态度</a:t>
                      </a:r>
                      <a:r>
                        <a:rPr lang="en-US" sz="2800" kern="100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cs typeface="Times New Roman" panose="02020603050405020304"/>
                        </a:rPr>
                        <a:t>”</a:t>
                      </a:r>
                      <a:r>
                        <a:rPr lang="zh-CN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主题相关的单词和表达。</a:t>
                      </a:r>
                      <a:endParaRPr lang="zh-CN" sz="105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40000"/>
                        </a:lnSpc>
                        <a:spcAft>
                          <a:spcPts val="0"/>
                        </a:spcAft>
                        <a:tabLst>
                          <a:tab pos="5591175" algn="l"/>
                        </a:tabLst>
                      </a:pPr>
                      <a:r>
                        <a:rPr lang="zh-CN" sz="28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语法</a:t>
                      </a:r>
                      <a:endParaRPr lang="zh-CN" sz="105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40000"/>
                        </a:lnSpc>
                        <a:spcAft>
                          <a:spcPts val="0"/>
                        </a:spcAft>
                        <a:tabLst>
                          <a:tab pos="5591175" algn="l"/>
                        </a:tabLst>
                      </a:pPr>
                      <a:r>
                        <a:rPr lang="zh-CN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理解限制性定语从句与非限制性定语从句的相同点和不同点，学会在写作中正确使用非限制性定语从句。</a:t>
                      </a:r>
                      <a:endParaRPr lang="zh-CN" sz="105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31982736"/>
              </p:ext>
            </p:extLst>
          </p:nvPr>
        </p:nvGraphicFramePr>
        <p:xfrm>
          <a:off x="216674" y="1187291"/>
          <a:ext cx="10945216" cy="4629341"/>
        </p:xfrm>
        <a:graphic>
          <a:graphicData uri="http://schemas.openxmlformats.org/drawingml/2006/table">
            <a:tbl>
              <a:tblPr/>
              <a:tblGrid>
                <a:gridCol w="157392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1325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4358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1444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40000"/>
                        </a:lnSpc>
                        <a:spcAft>
                          <a:spcPts val="0"/>
                        </a:spcAft>
                        <a:tabLst>
                          <a:tab pos="5591175" algn="l"/>
                        </a:tabLst>
                      </a:pPr>
                      <a:r>
                        <a:rPr lang="zh-CN" sz="2800" kern="100" dirty="0">
                          <a:solidFill>
                            <a:srgbClr val="C00000"/>
                          </a:solidFill>
                          <a:effectLst/>
                          <a:latin typeface="宋体" panose="02010600030101010101" pitchFamily="2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核心素养</a:t>
                      </a:r>
                      <a:endParaRPr lang="zh-CN" sz="105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40000"/>
                        </a:lnSpc>
                        <a:spcAft>
                          <a:spcPts val="0"/>
                        </a:spcAft>
                        <a:tabLst>
                          <a:tab pos="5591175" algn="l"/>
                        </a:tabLst>
                      </a:pPr>
                      <a:r>
                        <a:rPr lang="zh-CN" sz="2800" kern="100">
                          <a:solidFill>
                            <a:srgbClr val="C00000"/>
                          </a:solidFill>
                          <a:effectLst/>
                          <a:latin typeface="宋体" panose="02010600030101010101" pitchFamily="2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具体要求</a:t>
                      </a:r>
                      <a:endParaRPr lang="zh-CN" sz="105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 rowSpan="2">
                  <a:txBody>
                    <a:bodyPr/>
                    <a:lstStyle/>
                    <a:p>
                      <a:pPr algn="ctr">
                        <a:lnSpc>
                          <a:spcPct val="140000"/>
                        </a:lnSpc>
                        <a:spcAft>
                          <a:spcPts val="0"/>
                        </a:spcAft>
                        <a:tabLst>
                          <a:tab pos="5591175" algn="l"/>
                        </a:tabLst>
                      </a:pPr>
                      <a:r>
                        <a:rPr lang="zh-CN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语言能力</a:t>
                      </a:r>
                      <a:endParaRPr lang="zh-CN" sz="105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40000"/>
                        </a:lnSpc>
                        <a:spcAft>
                          <a:spcPts val="0"/>
                        </a:spcAft>
                        <a:tabLst>
                          <a:tab pos="5591175" algn="l"/>
                        </a:tabLst>
                      </a:pPr>
                      <a:r>
                        <a:rPr lang="zh-CN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语言</a:t>
                      </a:r>
                      <a:endParaRPr lang="zh-CN" sz="105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  <a:p>
                      <a:pPr algn="ctr">
                        <a:lnSpc>
                          <a:spcPct val="140000"/>
                        </a:lnSpc>
                        <a:spcAft>
                          <a:spcPts val="0"/>
                        </a:spcAft>
                        <a:tabLst>
                          <a:tab pos="5591175" algn="l"/>
                        </a:tabLst>
                      </a:pPr>
                      <a:r>
                        <a:rPr lang="zh-CN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知识</a:t>
                      </a:r>
                      <a:endParaRPr lang="zh-CN" sz="105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40000"/>
                        </a:lnSpc>
                        <a:spcAft>
                          <a:spcPts val="0"/>
                        </a:spcAft>
                        <a:tabLst>
                          <a:tab pos="5591175" algn="l"/>
                        </a:tabLst>
                      </a:pPr>
                      <a:r>
                        <a:rPr lang="zh-CN" altLang="en-US" sz="2800" kern="100" dirty="0">
                          <a:effectLst/>
                          <a:latin typeface="宋体" panose="02010600030101010101" pitchFamily="2" charset="-122"/>
                          <a:cs typeface="Courier New" panose="02070309020205020404"/>
                        </a:rPr>
                        <a:t>语篇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40000"/>
                        </a:lnSpc>
                        <a:spcAft>
                          <a:spcPts val="0"/>
                        </a:spcAft>
                        <a:tabLst>
                          <a:tab pos="5591175" algn="l"/>
                        </a:tabLst>
                      </a:pPr>
                      <a:r>
                        <a:rPr lang="en-US" altLang="zh-CN" sz="2400" kern="100" dirty="0">
                          <a:effectLst/>
                          <a:latin typeface="宋体" panose="02010600030101010101" pitchFamily="2" charset="-122"/>
                          <a:cs typeface="Courier New" panose="02070309020205020404"/>
                        </a:rPr>
                        <a:t>1. </a:t>
                      </a:r>
                      <a:r>
                        <a:rPr lang="zh-CN" altLang="en-US" sz="2400" kern="100" dirty="0">
                          <a:effectLst/>
                          <a:latin typeface="宋体" panose="02010600030101010101" pitchFamily="2" charset="-122"/>
                          <a:cs typeface="Courier New" panose="02070309020205020404"/>
                        </a:rPr>
                        <a:t>基于本单元提供的问卷、记叙文、对话、论说文、博客等多模态语篇，学会综合运用各种语言技能；</a:t>
                      </a:r>
                    </a:p>
                    <a:p>
                      <a:pPr algn="l">
                        <a:lnSpc>
                          <a:spcPct val="140000"/>
                        </a:lnSpc>
                        <a:spcAft>
                          <a:spcPts val="0"/>
                        </a:spcAft>
                        <a:tabLst>
                          <a:tab pos="5591175" algn="l"/>
                        </a:tabLst>
                      </a:pPr>
                      <a:r>
                        <a:rPr lang="en-US" altLang="zh-CN" sz="2400" kern="100" dirty="0">
                          <a:effectLst/>
                          <a:latin typeface="宋体" panose="02010600030101010101" pitchFamily="2" charset="-122"/>
                          <a:cs typeface="Courier New" panose="02070309020205020404"/>
                        </a:rPr>
                        <a:t>2. </a:t>
                      </a:r>
                      <a:r>
                        <a:rPr lang="zh-CN" altLang="en-US" sz="2400" kern="100" dirty="0">
                          <a:effectLst/>
                          <a:latin typeface="宋体" panose="02010600030101010101" pitchFamily="2" charset="-122"/>
                          <a:cs typeface="Courier New" panose="02070309020205020404"/>
                        </a:rPr>
                        <a:t>读懂关于具有幽默精神的人物及其经历的介绍，了解中外优秀人物的幽默品质，深化对单元主题意义的理解。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40000"/>
                        </a:lnSpc>
                        <a:spcAft>
                          <a:spcPts val="0"/>
                        </a:spcAft>
                        <a:tabLst>
                          <a:tab pos="5591175" algn="l"/>
                        </a:tabLst>
                      </a:pPr>
                      <a:r>
                        <a:rPr lang="zh-CN" altLang="en-US" sz="2800" kern="100">
                          <a:effectLst/>
                          <a:latin typeface="宋体" panose="02010600030101010101" pitchFamily="2" charset="-122"/>
                          <a:cs typeface="Courier New" panose="02070309020205020404"/>
                        </a:rPr>
                        <a:t>语用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40000"/>
                        </a:lnSpc>
                        <a:spcAft>
                          <a:spcPts val="0"/>
                        </a:spcAft>
                        <a:tabLst>
                          <a:tab pos="5591175" algn="l"/>
                        </a:tabLst>
                      </a:pPr>
                      <a:r>
                        <a:rPr lang="zh-CN" altLang="en-US" sz="2800" kern="100" dirty="0">
                          <a:effectLst/>
                          <a:latin typeface="宋体" panose="02010600030101010101" pitchFamily="2" charset="-122"/>
                          <a:cs typeface="Courier New" panose="02070309020205020404"/>
                        </a:rPr>
                        <a:t>学会用英语讲幽默故事和进行评论，并能在实际生活中运用所学的表达。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16033768"/>
              </p:ext>
            </p:extLst>
          </p:nvPr>
        </p:nvGraphicFramePr>
        <p:xfrm>
          <a:off x="324433" y="719807"/>
          <a:ext cx="10909211" cy="5099304"/>
        </p:xfrm>
        <a:graphic>
          <a:graphicData uri="http://schemas.openxmlformats.org/drawingml/2006/table">
            <a:tbl>
              <a:tblPr/>
              <a:tblGrid>
                <a:gridCol w="158417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280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20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77686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40000"/>
                        </a:lnSpc>
                        <a:spcAft>
                          <a:spcPts val="0"/>
                        </a:spcAft>
                        <a:tabLst>
                          <a:tab pos="5591175" algn="l"/>
                        </a:tabLst>
                      </a:pPr>
                      <a:r>
                        <a:rPr lang="zh-CN" sz="2800" kern="100" dirty="0">
                          <a:solidFill>
                            <a:srgbClr val="C00000"/>
                          </a:solidFill>
                          <a:effectLst/>
                          <a:latin typeface="宋体" panose="02010600030101010101" pitchFamily="2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核心素养</a:t>
                      </a:r>
                      <a:endParaRPr lang="zh-CN" sz="105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40000"/>
                        </a:lnSpc>
                        <a:spcAft>
                          <a:spcPts val="0"/>
                        </a:spcAft>
                        <a:tabLst>
                          <a:tab pos="5591175" algn="l"/>
                        </a:tabLst>
                      </a:pPr>
                      <a:r>
                        <a:rPr lang="zh-CN" sz="2800" kern="100">
                          <a:solidFill>
                            <a:srgbClr val="C00000"/>
                          </a:solidFill>
                          <a:effectLst/>
                          <a:latin typeface="宋体" panose="02010600030101010101" pitchFamily="2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具体要求</a:t>
                      </a:r>
                      <a:endParaRPr lang="zh-CN" sz="105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 rowSpan="3">
                  <a:txBody>
                    <a:bodyPr/>
                    <a:lstStyle/>
                    <a:p>
                      <a:pPr algn="ctr">
                        <a:lnSpc>
                          <a:spcPct val="140000"/>
                        </a:lnSpc>
                        <a:spcAft>
                          <a:spcPts val="0"/>
                        </a:spcAft>
                        <a:tabLst>
                          <a:tab pos="5591175" algn="l"/>
                        </a:tabLst>
                      </a:pPr>
                      <a:r>
                        <a:rPr lang="zh-CN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语言能力</a:t>
                      </a:r>
                      <a:endParaRPr lang="zh-CN" sz="105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3">
                  <a:txBody>
                    <a:bodyPr/>
                    <a:lstStyle/>
                    <a:p>
                      <a:pPr algn="ctr">
                        <a:lnSpc>
                          <a:spcPct val="140000"/>
                        </a:lnSpc>
                        <a:spcAft>
                          <a:spcPts val="0"/>
                        </a:spcAft>
                        <a:tabLst>
                          <a:tab pos="5591175" algn="l"/>
                        </a:tabLst>
                      </a:pPr>
                      <a:r>
                        <a:rPr lang="zh-CN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语言</a:t>
                      </a:r>
                      <a:endParaRPr lang="zh-CN" sz="105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  <a:p>
                      <a:pPr algn="ctr">
                        <a:lnSpc>
                          <a:spcPct val="140000"/>
                        </a:lnSpc>
                        <a:spcAft>
                          <a:spcPts val="0"/>
                        </a:spcAft>
                        <a:tabLst>
                          <a:tab pos="5591175" algn="l"/>
                        </a:tabLst>
                      </a:pPr>
                      <a:r>
                        <a:rPr lang="zh-CN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技能</a:t>
                      </a:r>
                      <a:endParaRPr lang="zh-CN" sz="105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40000"/>
                        </a:lnSpc>
                        <a:spcAft>
                          <a:spcPts val="0"/>
                        </a:spcAft>
                        <a:tabLst>
                          <a:tab pos="5591175" algn="l"/>
                        </a:tabLst>
                      </a:pPr>
                      <a:r>
                        <a:rPr lang="zh-CN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听</a:t>
                      </a:r>
                      <a:endParaRPr lang="zh-CN" sz="105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40000"/>
                        </a:lnSpc>
                        <a:spcAft>
                          <a:spcPts val="0"/>
                        </a:spcAft>
                        <a:tabLst>
                          <a:tab pos="5591175" algn="l"/>
                        </a:tabLst>
                      </a:pPr>
                      <a:r>
                        <a:rPr lang="zh-CN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能听懂并谈论与幽默相关的话题，了解中外优秀人物的幽默品质，深化对单元主题意义的理解。</a:t>
                      </a:r>
                      <a:endParaRPr lang="zh-CN" sz="105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40000"/>
                        </a:lnSpc>
                        <a:spcAft>
                          <a:spcPts val="0"/>
                        </a:spcAft>
                        <a:tabLst>
                          <a:tab pos="5591175" algn="l"/>
                        </a:tabLst>
                      </a:pPr>
                      <a:r>
                        <a:rPr lang="zh-CN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说</a:t>
                      </a:r>
                      <a:endParaRPr lang="zh-CN" sz="105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40000"/>
                        </a:lnSpc>
                        <a:spcAft>
                          <a:spcPts val="0"/>
                        </a:spcAft>
                        <a:tabLst>
                          <a:tab pos="5591175" algn="l"/>
                        </a:tabLst>
                      </a:pPr>
                      <a:r>
                        <a:rPr lang="zh-CN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恰当使用所学词汇与表达讲述幽默故事，介绍喜剧演员。</a:t>
                      </a:r>
                      <a:endParaRPr lang="zh-CN" sz="105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40000"/>
                        </a:lnSpc>
                        <a:spcAft>
                          <a:spcPts val="0"/>
                        </a:spcAft>
                        <a:tabLst>
                          <a:tab pos="5591175" algn="l"/>
                        </a:tabLst>
                      </a:pPr>
                      <a:r>
                        <a:rPr lang="zh-CN" sz="28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读</a:t>
                      </a:r>
                      <a:endParaRPr lang="zh-CN" sz="105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40000"/>
                        </a:lnSpc>
                        <a:spcAft>
                          <a:spcPts val="0"/>
                        </a:spcAft>
                        <a:tabLst>
                          <a:tab pos="5591175" algn="l"/>
                        </a:tabLst>
                      </a:pPr>
                      <a:r>
                        <a:rPr lang="en-US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1. </a:t>
                      </a:r>
                      <a:r>
                        <a:rPr lang="zh-CN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综合运用各种语言技能，读懂关于具有幽默精神的人物及其经历的介绍；</a:t>
                      </a:r>
                      <a:endParaRPr lang="zh-CN" sz="105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  <a:p>
                      <a:pPr algn="just">
                        <a:lnSpc>
                          <a:spcPct val="140000"/>
                        </a:lnSpc>
                        <a:spcAft>
                          <a:spcPts val="0"/>
                        </a:spcAft>
                        <a:tabLst>
                          <a:tab pos="5591175" algn="l"/>
                        </a:tabLst>
                      </a:pPr>
                      <a:r>
                        <a:rPr lang="en-US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2. </a:t>
                      </a:r>
                      <a:r>
                        <a:rPr lang="zh-CN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在阅读理解中，</a:t>
                      </a:r>
                      <a:r>
                        <a:rPr lang="zh-CN" altLang="en-US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厘</a:t>
                      </a:r>
                      <a:r>
                        <a:rPr lang="zh-CN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清</a:t>
                      </a:r>
                      <a:r>
                        <a:rPr lang="zh-CN" altLang="en-US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文章对</a:t>
                      </a:r>
                      <a:r>
                        <a:rPr lang="zh-CN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对比事物的表达思路，发现</a:t>
                      </a:r>
                      <a:r>
                        <a:rPr lang="zh-CN" altLang="en-US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这些</a:t>
                      </a:r>
                      <a:r>
                        <a:rPr lang="zh-CN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对比事物的特点。</a:t>
                      </a:r>
                      <a:endParaRPr lang="zh-CN" sz="105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02915663"/>
              </p:ext>
            </p:extLst>
          </p:nvPr>
        </p:nvGraphicFramePr>
        <p:xfrm>
          <a:off x="324433" y="647799"/>
          <a:ext cx="10909211" cy="5544616"/>
        </p:xfrm>
        <a:graphic>
          <a:graphicData uri="http://schemas.openxmlformats.org/drawingml/2006/table">
            <a:tbl>
              <a:tblPr/>
              <a:tblGrid>
                <a:gridCol w="172819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5212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4807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38081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5591175" algn="l"/>
                        </a:tabLst>
                      </a:pPr>
                      <a:r>
                        <a:rPr lang="zh-CN" sz="2800" kern="100" dirty="0">
                          <a:solidFill>
                            <a:srgbClr val="C00000"/>
                          </a:solidFill>
                          <a:effectLst/>
                          <a:latin typeface="宋体" panose="02010600030101010101" pitchFamily="2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核心素养</a:t>
                      </a:r>
                      <a:endParaRPr lang="zh-CN" sz="105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5591175" algn="l"/>
                        </a:tabLst>
                      </a:pPr>
                      <a:r>
                        <a:rPr lang="zh-CN" sz="2800" kern="100" dirty="0">
                          <a:solidFill>
                            <a:srgbClr val="C00000"/>
                          </a:solidFill>
                          <a:effectLst/>
                          <a:latin typeface="宋体" panose="02010600030101010101" pitchFamily="2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具体要求</a:t>
                      </a:r>
                      <a:endParaRPr lang="zh-CN" sz="105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80302"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5591175" algn="l"/>
                        </a:tabLst>
                      </a:pPr>
                      <a:r>
                        <a:rPr lang="zh-CN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语言能力</a:t>
                      </a:r>
                      <a:endParaRPr lang="zh-CN" sz="105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5591175" algn="l"/>
                        </a:tabLst>
                      </a:pPr>
                      <a:r>
                        <a:rPr lang="zh-CN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语言</a:t>
                      </a:r>
                      <a:endParaRPr lang="zh-CN" sz="105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5591175" algn="l"/>
                        </a:tabLst>
                      </a:pPr>
                      <a:r>
                        <a:rPr lang="zh-CN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技能</a:t>
                      </a:r>
                      <a:endParaRPr lang="zh-CN" sz="105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5591175" algn="l"/>
                        </a:tabLst>
                      </a:pPr>
                      <a:r>
                        <a:rPr lang="zh-CN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写</a:t>
                      </a:r>
                      <a:endParaRPr lang="zh-CN" sz="105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5591175" algn="l"/>
                        </a:tabLst>
                      </a:pPr>
                      <a:r>
                        <a:rPr lang="en-US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1. </a:t>
                      </a:r>
                      <a:r>
                        <a:rPr lang="zh-CN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学会在写作中正确使用非限制性定语从句，并能在实际语境中运用；</a:t>
                      </a:r>
                      <a:endParaRPr lang="zh-CN" sz="105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  <a:p>
                      <a:pPr algn="just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5591175" algn="l"/>
                        </a:tabLst>
                      </a:pPr>
                      <a:r>
                        <a:rPr lang="en-US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2. </a:t>
                      </a:r>
                      <a:r>
                        <a:rPr lang="zh-CN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了解人物介绍的基本内容、文体特征和写作手法；</a:t>
                      </a:r>
                      <a:r>
                        <a:rPr lang="zh-CN" altLang="en-US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能</a:t>
                      </a:r>
                      <a:r>
                        <a:rPr lang="zh-CN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运用所学知识介绍一位</a:t>
                      </a:r>
                      <a:r>
                        <a:rPr lang="zh-CN" altLang="en-US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大众</a:t>
                      </a:r>
                      <a:r>
                        <a:rPr lang="zh-CN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熟悉和喜爱的喜剧</a:t>
                      </a:r>
                      <a:r>
                        <a:rPr lang="zh-CN" altLang="en-US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演员</a:t>
                      </a:r>
                      <a:r>
                        <a:rPr lang="zh-CN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。</a:t>
                      </a:r>
                      <a:endParaRPr lang="zh-CN" sz="105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68252"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5591175" algn="l"/>
                        </a:tabLst>
                      </a:pPr>
                      <a:r>
                        <a:rPr lang="zh-CN" sz="28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学习能力</a:t>
                      </a:r>
                      <a:endParaRPr lang="zh-CN" sz="105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3">
                  <a:txBody>
                    <a:bodyPr/>
                    <a:lstStyle/>
                    <a:p>
                      <a:pPr algn="l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5591175" algn="l"/>
                        </a:tabLst>
                      </a:pPr>
                      <a:r>
                        <a:rPr lang="zh-CN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能通过运用各种学习策略，在自主、合作与探究式学习的过程中，结合单元所提供的反思性和评价性问题，不断监控、评价、反思和调整自己的学习内容和进</a:t>
                      </a:r>
                      <a:r>
                        <a:rPr lang="zh-CN" altLang="en-US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度</a:t>
                      </a:r>
                      <a:r>
                        <a:rPr lang="zh-CN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，提高自己的理解能力和表达能力。</a:t>
                      </a:r>
                      <a:endParaRPr lang="zh-CN" sz="105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35597937"/>
              </p:ext>
            </p:extLst>
          </p:nvPr>
        </p:nvGraphicFramePr>
        <p:xfrm>
          <a:off x="324433" y="707731"/>
          <a:ext cx="10909212" cy="4571238"/>
        </p:xfrm>
        <a:graphic>
          <a:graphicData uri="http://schemas.openxmlformats.org/drawingml/2006/table">
            <a:tbl>
              <a:tblPr/>
              <a:tblGrid>
                <a:gridCol w="17520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1571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40000"/>
                        </a:lnSpc>
                        <a:spcAft>
                          <a:spcPts val="0"/>
                        </a:spcAft>
                        <a:tabLst>
                          <a:tab pos="5591175" algn="l"/>
                        </a:tabLst>
                      </a:pPr>
                      <a:r>
                        <a:rPr lang="zh-CN" sz="2800" kern="100" dirty="0">
                          <a:solidFill>
                            <a:srgbClr val="C00000"/>
                          </a:solidFill>
                          <a:effectLst/>
                          <a:latin typeface="宋体" panose="02010600030101010101" pitchFamily="2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核心素养</a:t>
                      </a:r>
                      <a:endParaRPr lang="zh-CN" sz="105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40000"/>
                        </a:lnSpc>
                        <a:spcAft>
                          <a:spcPts val="0"/>
                        </a:spcAft>
                        <a:tabLst>
                          <a:tab pos="5591175" algn="l"/>
                        </a:tabLst>
                      </a:pPr>
                      <a:r>
                        <a:rPr lang="zh-CN" sz="2800" kern="100">
                          <a:solidFill>
                            <a:srgbClr val="C00000"/>
                          </a:solidFill>
                          <a:effectLst/>
                          <a:latin typeface="宋体" panose="02010600030101010101" pitchFamily="2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具体要求</a:t>
                      </a:r>
                      <a:endParaRPr lang="zh-CN" sz="105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40000"/>
                        </a:lnSpc>
                        <a:spcAft>
                          <a:spcPts val="0"/>
                        </a:spcAft>
                        <a:tabLst>
                          <a:tab pos="5591175" algn="l"/>
                        </a:tabLst>
                      </a:pPr>
                      <a:r>
                        <a:rPr lang="zh-CN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文化意识</a:t>
                      </a:r>
                      <a:endParaRPr lang="zh-CN" sz="105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40000"/>
                        </a:lnSpc>
                        <a:spcAft>
                          <a:spcPts val="0"/>
                        </a:spcAft>
                        <a:tabLst>
                          <a:tab pos="5591175" algn="l"/>
                        </a:tabLst>
                      </a:pPr>
                      <a:r>
                        <a:rPr lang="en-US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1. </a:t>
                      </a:r>
                      <a:r>
                        <a:rPr lang="zh-CN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能运用单元所学知识指导生活实际；</a:t>
                      </a:r>
                      <a:endParaRPr lang="zh-CN" sz="105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  <a:p>
                      <a:pPr algn="l">
                        <a:lnSpc>
                          <a:spcPct val="140000"/>
                        </a:lnSpc>
                        <a:spcAft>
                          <a:spcPts val="0"/>
                        </a:spcAft>
                        <a:tabLst>
                          <a:tab pos="5591175" algn="l"/>
                        </a:tabLst>
                      </a:pPr>
                      <a:r>
                        <a:rPr lang="en-US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2. </a:t>
                      </a:r>
                      <a:r>
                        <a:rPr lang="zh-CN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了解不同国家的喜剧历史及其发展的相关内容，更加全面、详细地了解不同国家和文化对喜剧的不同认识，增强多元文化理解能力。</a:t>
                      </a:r>
                      <a:endParaRPr lang="zh-CN" sz="105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40000"/>
                        </a:lnSpc>
                        <a:spcAft>
                          <a:spcPts val="0"/>
                        </a:spcAft>
                        <a:tabLst>
                          <a:tab pos="5591175" algn="l"/>
                        </a:tabLst>
                      </a:pPr>
                      <a:r>
                        <a:rPr lang="zh-CN" sz="28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思维品质</a:t>
                      </a:r>
                      <a:endParaRPr lang="zh-CN" sz="105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40000"/>
                        </a:lnSpc>
                        <a:spcAft>
                          <a:spcPts val="0"/>
                        </a:spcAft>
                        <a:tabLst>
                          <a:tab pos="5591175" algn="l"/>
                        </a:tabLst>
                      </a:pPr>
                      <a:r>
                        <a:rPr lang="zh-CN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能运用单元所学内容，通过比较、分析</a:t>
                      </a:r>
                      <a:r>
                        <a:rPr lang="zh-CN" altLang="en-US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并</a:t>
                      </a:r>
                      <a:r>
                        <a:rPr lang="zh-CN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联系自身实际，创作并表演脱口秀和喜剧，树立积极乐观的生活态度，树立积极向上的人生观，实现知识和思维能力的拓展与迁移。</a:t>
                      </a:r>
                      <a:endParaRPr lang="zh-CN" sz="105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379413" y="1650519"/>
          <a:ext cx="10746220" cy="4041140"/>
        </p:xfrm>
        <a:graphic>
          <a:graphicData uri="http://schemas.openxmlformats.org/drawingml/2006/table">
            <a:tbl>
              <a:tblPr/>
              <a:tblGrid>
                <a:gridCol w="17258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02037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40000"/>
                        </a:lnSpc>
                        <a:spcAft>
                          <a:spcPts val="0"/>
                        </a:spcAft>
                        <a:tabLst>
                          <a:tab pos="5591175" algn="l"/>
                        </a:tabLst>
                      </a:pPr>
                      <a:r>
                        <a:rPr lang="zh-CN" sz="2800" kern="100" dirty="0">
                          <a:solidFill>
                            <a:srgbClr val="C00000"/>
                          </a:solidFill>
                          <a:effectLst/>
                          <a:latin typeface="宋体" panose="02010600030101010101" pitchFamily="2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必背</a:t>
                      </a:r>
                      <a:endParaRPr lang="zh-CN" sz="105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  <a:p>
                      <a:pPr algn="ctr">
                        <a:lnSpc>
                          <a:spcPct val="140000"/>
                        </a:lnSpc>
                        <a:spcAft>
                          <a:spcPts val="0"/>
                        </a:spcAft>
                        <a:tabLst>
                          <a:tab pos="5591175" algn="l"/>
                        </a:tabLst>
                      </a:pPr>
                      <a:r>
                        <a:rPr lang="zh-CN" sz="2800" kern="100" dirty="0">
                          <a:solidFill>
                            <a:srgbClr val="C00000"/>
                          </a:solidFill>
                          <a:effectLst/>
                          <a:latin typeface="宋体" panose="02010600030101010101" pitchFamily="2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单词</a:t>
                      </a:r>
                      <a:endParaRPr lang="zh-CN" sz="105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40000"/>
                        </a:lnSpc>
                        <a:spcAft>
                          <a:spcPts val="0"/>
                        </a:spcAft>
                        <a:tabLst>
                          <a:tab pos="5591175" algn="l"/>
                        </a:tabLst>
                      </a:pPr>
                      <a:r>
                        <a:rPr lang="en-US" sz="28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mood, circus, amusement, spot, ankle, entertain, examine, advertisement, employer, essential, impress, deserve, literary, remark, interaction, shave, fellow, cruel, gentle, complicated, conclude, composer</a:t>
                      </a:r>
                      <a:endParaRPr lang="zh-CN" sz="105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40000"/>
                        </a:lnSpc>
                        <a:spcAft>
                          <a:spcPts val="0"/>
                        </a:spcAft>
                        <a:tabLst>
                          <a:tab pos="5591175" algn="l"/>
                        </a:tabLst>
                      </a:pPr>
                      <a:r>
                        <a:rPr lang="zh-CN" sz="2800" kern="100">
                          <a:solidFill>
                            <a:srgbClr val="C00000"/>
                          </a:solidFill>
                          <a:effectLst/>
                          <a:latin typeface="宋体" panose="02010600030101010101" pitchFamily="2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重点</a:t>
                      </a:r>
                      <a:endParaRPr lang="zh-CN" sz="105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  <a:p>
                      <a:pPr algn="ctr">
                        <a:lnSpc>
                          <a:spcPct val="140000"/>
                        </a:lnSpc>
                        <a:spcAft>
                          <a:spcPts val="0"/>
                        </a:spcAft>
                        <a:tabLst>
                          <a:tab pos="5591175" algn="l"/>
                        </a:tabLst>
                      </a:pPr>
                      <a:r>
                        <a:rPr lang="zh-CN" sz="2800" kern="100">
                          <a:solidFill>
                            <a:srgbClr val="C00000"/>
                          </a:solidFill>
                          <a:effectLst/>
                          <a:latin typeface="宋体" panose="02010600030101010101" pitchFamily="2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表达</a:t>
                      </a:r>
                      <a:endParaRPr lang="zh-CN" sz="105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40000"/>
                        </a:lnSpc>
                        <a:spcAft>
                          <a:spcPts val="0"/>
                        </a:spcAft>
                        <a:tabLst>
                          <a:tab pos="5591175" algn="l"/>
                        </a:tabLst>
                      </a:pPr>
                      <a:r>
                        <a:rPr lang="en-US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health care, in pain, do a great job, more often than not, work closely with, cheer up, do the trick, throw light on, long face, laughing stock, crack a smile, brand of </a:t>
                      </a:r>
                      <a:r>
                        <a:rPr lang="en-US" sz="2800" kern="1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humour</a:t>
                      </a:r>
                      <a:r>
                        <a:rPr lang="en-US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, fall behind</a:t>
                      </a:r>
                      <a:endParaRPr lang="zh-CN" sz="105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6735" y="871624"/>
            <a:ext cx="2447925" cy="676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ABLE_ENDDRAG_ORIGIN_RECT" val="845*181"/>
  <p:tag name="TABLE_ENDDRAG_RECT" val="40*273*845*18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415.25,&quot;left&quot;:48.424778761061944,&quot;top&quot;:94.5,&quot;width&quot;:828.0752212389382}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415.25,&quot;left&quot;:48.424778761061944,&quot;top&quot;:94.5,&quot;width&quot;:828.0752212389382}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415.25,&quot;left&quot;:48.424778761061944,&quot;top&quot;:94.5,&quot;width&quot;:828.0752212389382}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6"/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7"/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8"/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1806</Words>
  <Application>Microsoft Office PowerPoint</Application>
  <PresentationFormat>自定义</PresentationFormat>
  <Paragraphs>238</Paragraphs>
  <Slides>25</Slides>
  <Notes>24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25</vt:i4>
      </vt:variant>
    </vt:vector>
  </HeadingPairs>
  <TitlesOfParts>
    <vt:vector size="40" baseType="lpstr">
      <vt:lpstr>HelveticaNeueLT Pro 67 MdCn</vt:lpstr>
      <vt:lpstr>IPAPANNEW</vt:lpstr>
      <vt:lpstr>阿里巴巴普惠体</vt:lpstr>
      <vt:lpstr>等线 Light</vt:lpstr>
      <vt:lpstr>华文细黑</vt:lpstr>
      <vt:lpstr>宋体</vt:lpstr>
      <vt:lpstr>微软雅黑</vt:lpstr>
      <vt:lpstr>Arial</vt:lpstr>
      <vt:lpstr>Book Antiqua</vt:lpstr>
      <vt:lpstr>Calibri</vt:lpstr>
      <vt:lpstr>Calibri Light</vt:lpstr>
      <vt:lpstr>Times New Roman</vt:lpstr>
      <vt:lpstr>Office 主题</vt:lpstr>
      <vt:lpstr>1_Office 主题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XSLQQ752179280</dc:creator>
  <cp:lastModifiedBy>DELL</cp:lastModifiedBy>
  <cp:revision>1303</cp:revision>
  <dcterms:created xsi:type="dcterms:W3CDTF">2016-06-29T09:22:00Z</dcterms:created>
  <dcterms:modified xsi:type="dcterms:W3CDTF">2026-02-13T01:53:20Z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BEFA92FF478347DCB3611873C4047654_12</vt:lpwstr>
  </property>
  <property fmtid="{D5CDD505-2E9C-101B-9397-08002B2CF9AE}" pid="3" name="KSOProductBuildVer">
    <vt:lpwstr>2052-12.1.0.23125</vt:lpwstr>
  </property>
</Properties>
</file>