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0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828" r:id="rId13"/>
    <p:sldId id="3664" r:id="rId14"/>
    <p:sldId id="3671" r:id="rId15"/>
    <p:sldId id="3829" r:id="rId16"/>
    <p:sldId id="3813" r:id="rId17"/>
    <p:sldId id="3830" r:id="rId18"/>
    <p:sldId id="3786" r:id="rId19"/>
    <p:sldId id="3815" r:id="rId20"/>
    <p:sldId id="3814" r:id="rId21"/>
    <p:sldId id="3816" r:id="rId22"/>
    <p:sldId id="3831" r:id="rId23"/>
    <p:sldId id="3817" r:id="rId24"/>
    <p:sldId id="3818" r:id="rId25"/>
    <p:sldId id="3832" r:id="rId26"/>
    <p:sldId id="3823" r:id="rId27"/>
    <p:sldId id="3780" r:id="rId28"/>
    <p:sldId id="2276" r:id="rId29"/>
  </p:sldIdLst>
  <p:sldSz cx="11522075" cy="6480175"/>
  <p:notesSz cx="6858000" cy="9144000"/>
  <p:custDataLst>
    <p:tags r:id="rId34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>
        <p:scale>
          <a:sx n="100" d="100"/>
          <a:sy n="100" d="100"/>
        </p:scale>
        <p:origin x="-654" y="-43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0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3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3.xml"/><Relationship Id="rId3" Type="http://schemas.openxmlformats.org/officeDocument/2006/relationships/slide" Target="../slides/slide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3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4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4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4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4.xml"/><Relationship Id="rId3" Type="http://schemas.openxmlformats.org/officeDocument/2006/relationships/slide" Target="../slides/slide1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88933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Lessons in life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06%20Unit%202&#12288;&#35838;&#21518;&#32032;&#20859;&#35780;&#20215;(&#20845;)&#12288;Section%20&#8545;&#12288;Starting%20out%20&amp;%20Understanding%20ideas&#8212;Language%20points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Lessons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 life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56542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(1)anticipate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预期做某事；期待做某事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anticipate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；期待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；预计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anticipated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预期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；期待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；预计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(2)anticipation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预料，预期；期望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anticipation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发生；期待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发生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688965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anticipate _______ there are certainly some people who are against our plan.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Taylor was excited and full of __________________(anticipate) at the prospect of the trip.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has decorated the spare room ____ anticipation of your visit.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他一直期待着能亲眼见到他最喜欢的歌手。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_____________________________ his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favourite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singer in person.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8677" y="165586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1037" y="2736017"/>
            <a:ext cx="1875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anticipation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3529" y="386902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68427" y="5525257"/>
            <a:ext cx="4453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has been anticipating meeting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65594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2. possession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财产，财物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93192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 we are living, we tend to get distracted by unimportant things, such as gathering material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possessions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在我们活着的时候，我们往往会因一些不重要的事情分心，比如积累物质财富。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17"/>
            <a:ext cx="10692000" cy="551561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in possession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拥有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主语为人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in the possession of (sb.)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in one's possession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所拥有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come into one's possession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为某人所拥有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 possession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占有，拥有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(2)possess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拥有；具备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(3)possessed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着了魔的；拥有的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possessed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具有某种品质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或特征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13232"/>
            <a:ext cx="10693400" cy="568896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was _________ (possess) of exceptional powers of concentration.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company used to be in _____ possession of my uncle.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rich man took _____________ (possess) of the land last year.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我热爱体育运动，具备优秀的写作和沟通能力。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am passionate about sports and ________________________________ __________________________.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2547" y="1646342"/>
            <a:ext cx="159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possessed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96917" y="2212797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44757" y="2750777"/>
            <a:ext cx="1718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possession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68188" y="4949177"/>
            <a:ext cx="4376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possess excellent writing and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0337" y="5525257"/>
            <a:ext cx="3260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communication skills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6782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recognition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承认，认可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49926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Despite its widespread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recognition,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my first impression was that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Tuesdays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w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Morrie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just made up of a collection of over-emotional thoughts and messages, many of which are repeated.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尽管《相约星期二》这本书被广泛认可，但我的第一印象是，它只是由一系列过度情绪化的想法和信息构成的，其中许多还是重复的。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79787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(1)beyond recognition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认不出来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认出，辨认出；承认；接受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as...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承认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as/to be...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被承认是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，被公认为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认识到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承认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(generally)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人们公认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book is now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____ a classic.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village had changed so much that it was beyond ______________ (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Ⅰ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卷改编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Shanghai may be the ___________ (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 home of the soup dumplings.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is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recognised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________ he is a famous musician.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62183" y="2006292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67581" y="2591997"/>
            <a:ext cx="1818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recognition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15421" y="3816167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recognised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55145" y="496832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17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应用文写作之建议信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你最好选择令人印象深刻的例子，以获得评委的认可。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would be better for you to choose impressive examples to __________ ____________ of the judges.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读后续写之学校生活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教室里充满了美妙的音符，她立刻辨认出了这首歌。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Wonderful notes filled the classroom, and she ______________________ immediately.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33547" y="2419402"/>
            <a:ext cx="13292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gain the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3287" y="3024057"/>
            <a:ext cx="1818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recognition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52504" y="4805157"/>
            <a:ext cx="3033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recognised</a:t>
            </a:r>
            <a:r>
              <a:rPr lang="en-US" altLang="zh-CN" dirty="0"/>
              <a:t> the song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51192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引导表语从句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096112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Reading this book made me feel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 I'd been woken up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a long sleep and finally opened my eyes to the world!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读这本书让我感觉自己好像从长眠中被唤醒了，终于开始睁眼看世界！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好像，似乎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，在句中引导表语从句。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732415"/>
            <a:ext cx="10692000" cy="122777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Learn important expressions about the topic.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using the expressions to complete relevant exercises.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32118" y="791283"/>
            <a:ext cx="10693400" cy="48298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if/as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可引导表语从句和状语从句。其用法如下：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if/as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引导的从句所表示的内容与事实相符，则使用陈述语气。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if/as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引导的从句所表示的内容与事实相反，应使用虚拟语气：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/>
              </a:rPr>
              <a:t>①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与过去的事实相反，从句谓语动词用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＋过去分词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/>
              </a:rPr>
              <a:t>②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与现在的事实相反，从句谓语动词用动词过去式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(be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动词用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were)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/>
              </a:rPr>
              <a:t>③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与将来的事实相反，从句谓语动词用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would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could/might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＋动词原形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58904"/>
            <a:ext cx="10692000" cy="5688965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opened his mouth as if 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  <a:sym typeface="+mn-ea"/>
              </a:rPr>
              <a:t>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(say) something.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girl is wearing a white dress and it looks as if she ________ (be) a snow girl.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talked about Hong Kong as if he ___________ (be) there before.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我呆住了，感觉自己好像被扔进了一个黑暗的世界。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froze with shock, feeling as if I _______________________________.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2647" y="1738672"/>
            <a:ext cx="32251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(he was going) to say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29477" y="2260622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were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37117" y="3384107"/>
            <a:ext cx="1468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had been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85370" y="5597267"/>
            <a:ext cx="5128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had been thrown into a dark world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550938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225674"/>
            <a:ext cx="10693400" cy="48472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anticipate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预期，预料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先于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期待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尤指好事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Jeff did was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my next question. 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President did not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any need to activate the allies' rapid reaction force. 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Daniel was eagerly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her arrival. 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1437" y="374415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96667" y="48771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61287" y="54532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六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72373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975677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plan received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widespread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support throughout the country.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This book is 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inspirational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 for young readers.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Your clothes are often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reflection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your personality.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Were you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aware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that something was wrong?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21587" y="324008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广泛的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13447" y="381616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鼓舞人心的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18776" y="44451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反映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50586" y="502118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意识到的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414242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0289" y="1052807"/>
          <a:ext cx="10801498" cy="5120640"/>
        </p:xfrm>
        <a:graphic>
          <a:graphicData uri="http://schemas.openxmlformats.org/drawingml/2006/table">
            <a:tbl>
              <a:tblPr/>
              <a:tblGrid>
                <a:gridCol w="5616778"/>
                <a:gridCol w="51847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虚弱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weak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虚弱的，无力的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悲观的，悲观主义的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pessimism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悲观主义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pessimist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悲观主义者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反义词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)optimistic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乐观的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财产，财物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possess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拥有，具备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pt-BR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pt-BR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pt-BR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不正常的，反常的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反义词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)normal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正常的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承认，认可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recognise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认出，辨认出；承认；接受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预期，预料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anticipation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预料，预期；期望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04307" y="1536132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weaken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307" y="2270047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pessimistic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4307" y="3547177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possession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4307" y="4104107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dirty="0"/>
              <a:t>abnormal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4307" y="4848592"/>
            <a:ext cx="1818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recognition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4307" y="5606892"/>
            <a:ext cx="15760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anticipate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26001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a series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一系列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lose touch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失去联系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be made up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组成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构成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be filled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充满，装满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far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远非，远不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____ though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仿佛，好像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__________ all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毕竟，终究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get ____________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通过；做完；度过；接通电话；让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了解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7577" y="122380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78076" y="178073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04978" y="235681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490036" y="298062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25916" y="3580987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6367" y="4190977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96417" y="4795632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after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00487" y="5340659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through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46758"/>
            <a:ext cx="10692000" cy="36215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 that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Morrie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being weakened by a severe illness, Mitch starts visiting him at his house on Tuesdays.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当发现莫里因重病而变得虚弱时，米奇开始每星期二到他家里探望他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4357" y="2591997"/>
            <a:ext cx="2387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 discovering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19737"/>
            <a:ext cx="10692000" cy="491299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a/an)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Indeed, __________________________________ that this book is filled with joy and hope.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事实上，发现这本书中充满了喜悦和希望，真是令人惊喜。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引导定语从句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____________________,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Once you learn how to die, you learn how to live.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正如莫里所说：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en-US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一旦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懂得了怎样死亡，也就学会了怎样生活。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0537" y="1348677"/>
            <a:ext cx="4806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it was a pleasant surprise to find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0337" y="3763207"/>
            <a:ext cx="2377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 </a:t>
            </a:r>
            <a:r>
              <a:rPr lang="en-US" altLang="zh-CN" dirty="0" err="1"/>
              <a:t>Morrie</a:t>
            </a:r>
            <a:r>
              <a:rPr lang="en-US" altLang="zh-CN" dirty="0"/>
              <a:t> says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85242"/>
            <a:ext cx="10692000" cy="611886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引导表语从句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Reading this book made me feel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from a long sleep and finally opened my eyes to the world!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读这本书让我感觉自己好像从长眠中被唤醒了，终于开始睁眼看世界！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It's up to sb.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 is important in our lives and establish our own values.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我们应该靠自己去弄清楚生活中什么是重要的，并树立我们自己的价值观。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1087" y="1223807"/>
            <a:ext cx="3507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 if I'd been woken up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3977" y="4247837"/>
            <a:ext cx="3507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It's up to us to find out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1915332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anticipate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预期，预料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454070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Morrie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anticipates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his own death, he observes everything as though through new eyes—the things around him seem more beautiful than ever before and hold new meanings.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当莫里预见到自己的死亡时，他开始用新的眼光看待一切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——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周围的事物都显得更加美好，也拥有了新的意义。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6038</Words>
  <Application>WPS 演示</Application>
  <PresentationFormat>自定义</PresentationFormat>
  <Paragraphs>309</Paragraphs>
  <Slides>24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1301</cp:revision>
  <dcterms:created xsi:type="dcterms:W3CDTF">2016-06-29T09:22:00Z</dcterms:created>
  <dcterms:modified xsi:type="dcterms:W3CDTF">2026-02-25T07:10:15Z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