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 id="2147483660" r:id="rId3"/>
    <p:sldMasterId id="2147483662" r:id="rId4"/>
  </p:sldMasterIdLst>
  <p:notesMasterIdLst>
    <p:notesMasterId r:id="rId6"/>
  </p:notesMasterIdLst>
  <p:handoutMasterIdLst>
    <p:handoutMasterId r:id="rId29"/>
  </p:handoutMasterIdLst>
  <p:sldIdLst>
    <p:sldId id="2476" r:id="rId5"/>
    <p:sldId id="2363" r:id="rId7"/>
    <p:sldId id="3804" r:id="rId8"/>
    <p:sldId id="3805" r:id="rId9"/>
    <p:sldId id="3803" r:id="rId10"/>
    <p:sldId id="3808" r:id="rId11"/>
    <p:sldId id="3825" r:id="rId12"/>
    <p:sldId id="3812" r:id="rId13"/>
    <p:sldId id="3800" r:id="rId14"/>
    <p:sldId id="2478" r:id="rId15"/>
    <p:sldId id="3826" r:id="rId16"/>
    <p:sldId id="2343" r:id="rId17"/>
    <p:sldId id="3827" r:id="rId18"/>
    <p:sldId id="3664" r:id="rId19"/>
    <p:sldId id="3671" r:id="rId20"/>
    <p:sldId id="3828" r:id="rId21"/>
    <p:sldId id="3829" r:id="rId22"/>
    <p:sldId id="3830" r:id="rId23"/>
    <p:sldId id="3831" r:id="rId24"/>
    <p:sldId id="3832" r:id="rId25"/>
    <p:sldId id="3833" r:id="rId26"/>
    <p:sldId id="3780" r:id="rId27"/>
    <p:sldId id="2276" r:id="rId28"/>
  </p:sldIdLst>
  <p:sldSz cx="11522075" cy="6480175"/>
  <p:notesSz cx="6858000" cy="9144000"/>
  <p:custDataLst>
    <p:tags r:id="rId33"/>
  </p:custDataLst>
  <p:defaultTextStyle>
    <a:defPPr>
      <a:defRPr lang="zh-CN"/>
    </a:defPPr>
    <a:lvl1pPr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1pPr>
    <a:lvl2pPr marL="4559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2pPr>
    <a:lvl3pPr marL="9131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3pPr>
    <a:lvl4pPr marL="13703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4pPr>
    <a:lvl5pPr marL="18275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562" userDrawn="1">
          <p15:clr>
            <a:srgbClr val="A4A3A4"/>
          </p15:clr>
        </p15:guide>
        <p15:guide id="2" orient="horz" pos="462" userDrawn="1">
          <p15:clr>
            <a:srgbClr val="A4A3A4"/>
          </p15:clr>
        </p15:guide>
        <p15:guide id="3" orient="horz" pos="2176" userDrawn="1">
          <p15:clr>
            <a:srgbClr val="A4A3A4"/>
          </p15:clr>
        </p15:guide>
        <p15:guide id="4" pos="1678" userDrawn="1">
          <p15:clr>
            <a:srgbClr val="A4A3A4"/>
          </p15:clr>
        </p15:guide>
        <p15:guide id="5" pos="0" userDrawn="1">
          <p15:clr>
            <a:srgbClr val="A4A3A4"/>
          </p15:clr>
        </p15:guide>
        <p15:guide id="6" pos="362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F0000"/>
    <a:srgbClr val="FF9900"/>
    <a:srgbClr val="CC6600"/>
    <a:srgbClr val="C2DBEE"/>
    <a:srgbClr val="1F487C"/>
    <a:srgbClr val="0000FF"/>
    <a:srgbClr val="FFF2CC"/>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867" autoAdjust="0"/>
    <p:restoredTop sz="94268" autoAdjust="0"/>
  </p:normalViewPr>
  <p:slideViewPr>
    <p:cSldViewPr showGuides="1">
      <p:cViewPr varScale="1">
        <p:scale>
          <a:sx n="110" d="100"/>
          <a:sy n="110" d="100"/>
        </p:scale>
        <p:origin x="-978" y="-78"/>
      </p:cViewPr>
      <p:guideLst>
        <p:guide orient="horz" pos="562"/>
        <p:guide orient="horz" pos="462"/>
        <p:guide orient="horz" pos="2176"/>
        <p:guide pos="1678"/>
        <p:guide/>
        <p:guide pos="3629"/>
      </p:guideLst>
    </p:cSldViewPr>
  </p:slideViewPr>
  <p:outlineViewPr>
    <p:cViewPr>
      <p:scale>
        <a:sx n="33" d="100"/>
        <a:sy n="33" d="100"/>
      </p:scale>
      <p:origin x="0" y="2796"/>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7" d="100"/>
          <a:sy n="87" d="100"/>
        </p:scale>
        <p:origin x="2988" y="102"/>
      </p:cViewPr>
      <p:guideLst>
        <p:guide orient="horz" pos="2880"/>
        <p:guide pos="2160"/>
      </p:guideLst>
    </p:cSldViewPr>
  </p:notesViewPr>
  <p:gridSpacing cx="36004" cy="36004"/>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notesMaster" Target="notesMasters/notesMaster1.xml"/><Relationship Id="rId5" Type="http://schemas.openxmlformats.org/officeDocument/2006/relationships/slide" Target="slides/slide1.xml"/><Relationship Id="rId4" Type="http://schemas.openxmlformats.org/officeDocument/2006/relationships/slideMaster" Target="slideMasters/slideMaster3.xml"/><Relationship Id="rId33" Type="http://schemas.openxmlformats.org/officeDocument/2006/relationships/tags" Target="tags/tag13.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Master" Target="slideMasters/slideMaster2.xml"/><Relationship Id="rId29" Type="http://schemas.openxmlformats.org/officeDocument/2006/relationships/handoutMaster" Target="handoutMasters/handoutMaster1.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defTabSz="913130" eaLnBrk="1" hangingPunct="1">
              <a:defRPr sz="1200" b="0">
                <a:solidFill>
                  <a:schemeClr val="tx1"/>
                </a:solidFill>
                <a:latin typeface="Calibri" panose="020F0502020204030204" pitchFamily="34" charset="0"/>
              </a:defRPr>
            </a:lvl1pPr>
          </a:lstStyle>
          <a:p>
            <a:pPr>
              <a:defRPr/>
            </a:pPr>
            <a:endParaRPr lang="zh-CN" altLang="en-US"/>
          </a:p>
        </p:txBody>
      </p:sp>
      <p:sp>
        <p:nvSpPr>
          <p:cNvPr id="97283" name="Rectangle 3"/>
          <p:cNvSpPr>
            <a:spLocks noGrp="1" noChangeArrowheads="1"/>
          </p:cNvSpPr>
          <p:nvPr>
            <p:ph type="dt" sz="quarter"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lstStyle>
            <a:lvl1pPr algn="r" defTabSz="913130" eaLnBrk="1" hangingPunct="1">
              <a:defRPr sz="1200" b="0">
                <a:solidFill>
                  <a:schemeClr val="tx1"/>
                </a:solidFill>
                <a:latin typeface="Calibri" panose="020F0502020204030204" pitchFamily="34" charset="0"/>
              </a:defRPr>
            </a:lvl1pPr>
          </a:lstStyle>
          <a:p>
            <a:pPr>
              <a:defRPr/>
            </a:pPr>
            <a:fld id="{1C0FD54D-2DBA-4454-95CD-97783196BCF2}" type="datetimeFigureOut">
              <a:rPr lang="zh-CN" altLang="en-US"/>
            </a:fld>
            <a:endParaRPr lang="en-US" altLang="zh-CN"/>
          </a:p>
        </p:txBody>
      </p:sp>
      <p:sp>
        <p:nvSpPr>
          <p:cNvPr id="97284" name="Rectangle 4"/>
          <p:cNvSpPr>
            <a:spLocks noGrp="1" noChangeArrowheads="1"/>
          </p:cNvSpPr>
          <p:nvPr>
            <p:ph type="ftr" sz="quarter" idx="2"/>
          </p:nvPr>
        </p:nvSpPr>
        <p:spPr bwMode="auto">
          <a:xfrm>
            <a:off x="0" y="8685213"/>
            <a:ext cx="2971800" cy="457200"/>
          </a:xfrm>
          <a:prstGeom prst="rect">
            <a:avLst/>
          </a:prstGeom>
          <a:noFill/>
          <a:ln>
            <a:noFill/>
          </a:ln>
          <a:effectLst/>
        </p:spPr>
        <p:txBody>
          <a:bodyPr vert="horz" wrap="square" lIns="91440" tIns="45720" rIns="91440" bIns="45720" numCol="1" anchor="b" anchorCtr="0" compatLnSpc="1"/>
          <a:lstStyle>
            <a:lvl1pPr defTabSz="913130" eaLnBrk="1" hangingPunct="1">
              <a:defRPr sz="1200" b="0">
                <a:solidFill>
                  <a:schemeClr val="tx1"/>
                </a:solidFill>
                <a:latin typeface="Calibri" panose="020F0502020204030204" pitchFamily="34" charset="0"/>
              </a:defRPr>
            </a:lvl1pPr>
          </a:lstStyle>
          <a:p>
            <a:pPr>
              <a:defRPr/>
            </a:pPr>
            <a:endParaRPr lang="en-US" altLang="zh-CN"/>
          </a:p>
        </p:txBody>
      </p:sp>
      <p:sp>
        <p:nvSpPr>
          <p:cNvPr id="97285" name="Rectangle 5"/>
          <p:cNvSpPr>
            <a:spLocks noGrp="1" noChangeArrowheads="1"/>
          </p:cNvSpPr>
          <p:nvPr>
            <p:ph type="sldNum" sz="quarter" idx="3"/>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43F0C2DE-9DF1-4938-B71A-CD99F2F9E5E6}" type="slidenum">
              <a:rPr lang="zh-CN" altLang="en-US"/>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defTabSz="914400" eaLnBrk="1" fontAlgn="auto" hangingPunct="1">
              <a:spcBef>
                <a:spcPts val="0"/>
              </a:spcBef>
              <a:spcAft>
                <a:spcPts val="0"/>
              </a:spcAft>
              <a:defRPr sz="1200" b="0">
                <a:solidFill>
                  <a:schemeClr val="tx1"/>
                </a:solidFill>
                <a:latin typeface="+mn-lt"/>
                <a:ea typeface="+mn-ea"/>
              </a:defRPr>
            </a:lvl1pPr>
          </a:lstStyle>
          <a:p>
            <a:pPr>
              <a:defRPr/>
            </a:pPr>
            <a:fld id="{2843176F-0A74-4E04-BFB4-8C9AF220B594}" type="datetimeFigureOut">
              <a:rPr lang="zh-CN" altLang="en-US"/>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endParaRPr lang="zh-CN" altLang="en-US" noProof="0"/>
          </a:p>
          <a:p>
            <a:pPr lvl="1"/>
            <a:r>
              <a:rPr lang="zh-CN" altLang="en-US" noProof="0"/>
              <a:t>第二级</a:t>
            </a:r>
            <a:endParaRPr lang="zh-CN" altLang="en-US" noProof="0"/>
          </a:p>
          <a:p>
            <a:pPr lvl="2"/>
            <a:r>
              <a:rPr lang="zh-CN" altLang="en-US" noProof="0"/>
              <a:t>第三级</a:t>
            </a:r>
            <a:endParaRPr lang="zh-CN" altLang="en-US" noProof="0"/>
          </a:p>
          <a:p>
            <a:pPr lvl="3"/>
            <a:r>
              <a:rPr lang="zh-CN" altLang="en-US" noProof="0"/>
              <a:t>第四级</a:t>
            </a:r>
            <a:endParaRPr lang="zh-CN" altLang="en-US" noProof="0"/>
          </a:p>
          <a:p>
            <a:pPr lvl="4"/>
            <a:r>
              <a:rPr lang="zh-CN" altLang="en-US" noProof="0"/>
              <a:t>第五级</a:t>
            </a:r>
            <a:endParaRPr lang="zh-CN" altLang="en-US" noProof="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00C2F423-DE4F-4D5D-93D7-ED34FF67A17B}" type="slidenum">
              <a:rPr lang="zh-CN" altLang="en-US"/>
            </a:fld>
            <a:endParaRPr lang="en-US" altLang="zh-CN"/>
          </a:p>
        </p:txBody>
      </p:sp>
    </p:spTree>
  </p:cSld>
  <p:clrMap bg1="lt1" tx1="dk1" bg2="lt2" tx2="dk2" accent1="accent1" accent2="accent2" accent3="accent3" accent4="accent4" accent5="accent5" accent6="accent6" hlink="hlink" folHlink="folHlink"/>
  <p:notesStyle>
    <a:lvl1pPr algn="l" defTabSz="913130" rtl="0" eaLnBrk="0" fontAlgn="base" hangingPunct="0">
      <a:spcBef>
        <a:spcPct val="30000"/>
      </a:spcBef>
      <a:spcAft>
        <a:spcPct val="0"/>
      </a:spcAft>
      <a:defRPr sz="1100" kern="1200">
        <a:solidFill>
          <a:schemeClr val="tx1"/>
        </a:solidFill>
        <a:latin typeface="+mn-lt"/>
        <a:ea typeface="+mn-ea"/>
        <a:cs typeface="+mn-cs"/>
      </a:defRPr>
    </a:lvl1pPr>
    <a:lvl2pPr marL="455930" algn="l" defTabSz="913130" rtl="0" eaLnBrk="0" fontAlgn="base" hangingPunct="0">
      <a:spcBef>
        <a:spcPct val="30000"/>
      </a:spcBef>
      <a:spcAft>
        <a:spcPct val="0"/>
      </a:spcAft>
      <a:defRPr sz="1100" kern="1200">
        <a:solidFill>
          <a:schemeClr val="tx1"/>
        </a:solidFill>
        <a:latin typeface="+mn-lt"/>
        <a:ea typeface="+mn-ea"/>
        <a:cs typeface="+mn-cs"/>
      </a:defRPr>
    </a:lvl2pPr>
    <a:lvl3pPr marL="913130" algn="l" defTabSz="913130" rtl="0" eaLnBrk="0" fontAlgn="base" hangingPunct="0">
      <a:spcBef>
        <a:spcPct val="30000"/>
      </a:spcBef>
      <a:spcAft>
        <a:spcPct val="0"/>
      </a:spcAft>
      <a:defRPr sz="1100" kern="1200">
        <a:solidFill>
          <a:schemeClr val="tx1"/>
        </a:solidFill>
        <a:latin typeface="+mn-lt"/>
        <a:ea typeface="+mn-ea"/>
        <a:cs typeface="+mn-cs"/>
      </a:defRPr>
    </a:lvl3pPr>
    <a:lvl4pPr marL="1370330" algn="l" defTabSz="913130" rtl="0" eaLnBrk="0" fontAlgn="base" hangingPunct="0">
      <a:spcBef>
        <a:spcPct val="30000"/>
      </a:spcBef>
      <a:spcAft>
        <a:spcPct val="0"/>
      </a:spcAft>
      <a:defRPr sz="1100" kern="1200">
        <a:solidFill>
          <a:schemeClr val="tx1"/>
        </a:solidFill>
        <a:latin typeface="+mn-lt"/>
        <a:ea typeface="+mn-ea"/>
        <a:cs typeface="+mn-cs"/>
      </a:defRPr>
    </a:lvl4pPr>
    <a:lvl5pPr marL="1827530" algn="l" defTabSz="913130" rtl="0" eaLnBrk="0" fontAlgn="base" hangingPunct="0">
      <a:spcBef>
        <a:spcPct val="30000"/>
      </a:spcBef>
      <a:spcAft>
        <a:spcPct val="0"/>
      </a:spcAft>
      <a:defRPr sz="11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30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20C7C836-5437-453B-BF4C-783C7D9CED27}"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608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608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A3416693-ADB3-4C67-88EA-8AB477A7A092}"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8762F80-2A65-482E-8235-682560DEF7CF}"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8762F80-2A65-482E-8235-682560DEF7CF}"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8762F80-2A65-482E-8235-682560DEF7CF}"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81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81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DAEA119B-8058-4BAA-8785-1916E6003C6B}"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CEE0B122-1FBD-4190-821E-654CEA823DCE}"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CEE0B122-1FBD-4190-821E-654CEA823DCE}"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CEE0B122-1FBD-4190-821E-654CEA823DCE}"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CEE0B122-1FBD-4190-821E-654CEA823DCE}"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CEE0B122-1FBD-4190-821E-654CEA823DCE}"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9FF73913-E077-4BEC-908D-580747700807}"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CEE0B122-1FBD-4190-821E-654CEA823DCE}"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CEE0B122-1FBD-4190-821E-654CEA823DCE}"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mtClean="0"/>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28EDEE4-9C80-4A1B-AD6C-4D3E82D497DF}" type="slidenum">
              <a:rPr lang="zh-CN" altLang="en-US" sz="1200" smtClean="0">
                <a:solidFill>
                  <a:srgbClr val="000000"/>
                </a:solidFill>
                <a:latin typeface="Calibri" panose="020F0502020204030204" pitchFamily="34" charset="0"/>
              </a:rPr>
            </a:fld>
            <a:endParaRPr lang="en-US" altLang="zh-CN" sz="1200" smtClean="0">
              <a:solidFill>
                <a:srgbClr val="000000"/>
              </a:solidFill>
              <a:latin typeface="Calibri" panose="020F0502020204030204" pitchFamily="34"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96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696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8279B05E-C682-41CA-8C6D-24804725F5C5}"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072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3072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DB35DF17-7024-448B-BC3E-65E52DDD35FF}"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17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317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FC383255-1624-47CA-9BF1-939D64434C5D}"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96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297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36417E43-C327-418C-8FE7-FADF2F210B2C}"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481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3482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62AC3F9F-2D7F-494C-97D7-09136895BD66}"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17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317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FC383255-1624-47CA-9BF1-939D64434C5D}"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a:latin typeface="微软雅黑" panose="020B0503020204020204" pitchFamily="34" charset="-122"/>
              </a:rPr>
              <a:t>【</a:t>
            </a:r>
            <a:r>
              <a:rPr lang="zh-CN" altLang="en-US" sz="1200">
                <a:latin typeface="微软雅黑" panose="020B0503020204020204" pitchFamily="34" charset="-122"/>
              </a:rPr>
              <a:t>栏目</a:t>
            </a:r>
            <a:r>
              <a:rPr lang="en-US" altLang="zh-CN" sz="1200">
                <a:latin typeface="微软雅黑" panose="020B0503020204020204" pitchFamily="34" charset="-122"/>
              </a:rPr>
              <a:t>】</a:t>
            </a:r>
            <a:r>
              <a:rPr lang="zh-CN" altLang="en-US" sz="1200">
                <a:latin typeface="微软雅黑" panose="020B0503020204020204" pitchFamily="34" charset="-122"/>
              </a:rPr>
              <a:t>任务构建</a:t>
            </a:r>
            <a:endParaRPr lang="zh-CN" altLang="en-US" sz="1200">
              <a:latin typeface="微软雅黑" panose="020B0503020204020204" pitchFamily="34" charset="-122"/>
            </a:endParaRP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29F7401-6E7D-4CE3-89B6-86741D8BF9B5}"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9FF73913-E077-4BEC-908D-580747700807}"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4" Type="http://schemas.openxmlformats.org/officeDocument/2006/relationships/slide" Target="../slides/slide22.xml"/><Relationship Id="rId3" Type="http://schemas.openxmlformats.org/officeDocument/2006/relationships/slide" Target="../slides/slide14.xml"/><Relationship Id="rId2" Type="http://schemas.openxmlformats.org/officeDocument/2006/relationships/slide" Target="../slides/slide10.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4" Type="http://schemas.openxmlformats.org/officeDocument/2006/relationships/slide" Target="../slides/slide22.xml"/><Relationship Id="rId3" Type="http://schemas.openxmlformats.org/officeDocument/2006/relationships/slide" Target="../slides/slide14.xml"/><Relationship Id="rId2" Type="http://schemas.openxmlformats.org/officeDocument/2006/relationships/slide" Target="../slides/slide10.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slide" Target="../slides/slide10.xml"/><Relationship Id="rId3" Type="http://schemas.openxmlformats.org/officeDocument/2006/relationships/slide" Target="../slides/slide22.xml"/><Relationship Id="rId2" Type="http://schemas.openxmlformats.org/officeDocument/2006/relationships/slide" Target="../slides/slide14.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5" Type="http://schemas.openxmlformats.org/officeDocument/2006/relationships/slide" Target="../slides/slide10.xml"/><Relationship Id="rId4" Type="http://schemas.openxmlformats.org/officeDocument/2006/relationships/slide" Target="../slides/slide23.xml"/><Relationship Id="rId3" Type="http://schemas.openxmlformats.org/officeDocument/2006/relationships/slide" Target="../slides/slide1.xml"/><Relationship Id="rId2" Type="http://schemas.openxmlformats.org/officeDocument/2006/relationships/slide" Target="../slides/slide14.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slide" Target="../slides/slide10.xml"/><Relationship Id="rId4" Type="http://schemas.openxmlformats.org/officeDocument/2006/relationships/slide" Target="../slides/slide23.xml"/><Relationship Id="rId3" Type="http://schemas.openxmlformats.org/officeDocument/2006/relationships/slide" Target="../slides/slide1.xml"/><Relationship Id="rId2" Type="http://schemas.openxmlformats.org/officeDocument/2006/relationships/slide" Target="../slides/slide14.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5" Type="http://schemas.openxmlformats.org/officeDocument/2006/relationships/slide" Target="../slides/slide10.xml"/><Relationship Id="rId4" Type="http://schemas.openxmlformats.org/officeDocument/2006/relationships/slide" Target="../slides/slide23.xml"/><Relationship Id="rId3" Type="http://schemas.openxmlformats.org/officeDocument/2006/relationships/slide" Target="../slides/slide1.xml"/><Relationship Id="rId2" Type="http://schemas.openxmlformats.org/officeDocument/2006/relationships/slide" Target="../slides/slide1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5" Type="http://schemas.openxmlformats.org/officeDocument/2006/relationships/slide" Target="../slides/slide10.xml"/><Relationship Id="rId4" Type="http://schemas.openxmlformats.org/officeDocument/2006/relationships/slide" Target="../slides/slide23.xml"/><Relationship Id="rId3" Type="http://schemas.openxmlformats.org/officeDocument/2006/relationships/slide" Target="../slides/slide1.xml"/><Relationship Id="rId2" Type="http://schemas.openxmlformats.org/officeDocument/2006/relationships/slide" Target="../slides/slide14.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pic>
        <p:nvPicPr>
          <p:cNvPr id="3"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2520007"/>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spd="slow"/>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栏目链接">
    <p:spTree>
      <p:nvGrpSpPr>
        <p:cNvPr id="1" name=""/>
        <p:cNvGrpSpPr/>
        <p:nvPr/>
      </p:nvGrpSpPr>
      <p:grpSpPr>
        <a:xfrm>
          <a:off x="0" y="0"/>
          <a:ext cx="0" cy="0"/>
          <a:chOff x="0" y="0"/>
          <a:chExt cx="0" cy="0"/>
        </a:xfrm>
      </p:grpSpPr>
      <p:sp>
        <p:nvSpPr>
          <p:cNvPr id="6" name="文本占位符 5"/>
          <p:cNvSpPr>
            <a:spLocks noGrp="1"/>
          </p:cNvSpPr>
          <p:nvPr>
            <p:ph type="body" sz="quarter" idx="10"/>
          </p:nvPr>
        </p:nvSpPr>
        <p:spPr>
          <a:xfrm>
            <a:off x="271037" y="2868425"/>
            <a:ext cx="10980000" cy="738664"/>
          </a:xfrm>
          <a:prstGeom prst="rect">
            <a:avLst/>
          </a:prstGeom>
        </p:spPr>
        <p:txBody>
          <a:bodyPr anchor="ctr" anchorCtr="0">
            <a:spAutoFit/>
          </a:bodyPr>
          <a:lstStyle>
            <a:lvl1pPr marL="0" indent="0" algn="just" eaLnBrk="1">
              <a:lnSpc>
                <a:spcPct val="150000"/>
              </a:lnSpc>
              <a:spcBef>
                <a:spcPts val="0"/>
              </a:spcBef>
              <a:buNone/>
              <a:tabLst>
                <a:tab pos="5255895" algn="l"/>
              </a:tabLst>
              <a:defRPr sz="2800" b="0"/>
            </a:lvl1pPr>
            <a:lvl2pPr>
              <a:defRPr sz="2800" b="1"/>
            </a:lvl2pPr>
            <a:lvl3pPr>
              <a:defRPr sz="2800" b="1"/>
            </a:lvl3pPr>
            <a:lvl4pPr>
              <a:defRPr sz="2800" b="1"/>
            </a:lvl4pPr>
            <a:lvl5pPr>
              <a:defRPr sz="2800" b="1"/>
            </a:lvl5pPr>
          </a:lstStyle>
          <a:p>
            <a:pPr lvl="0"/>
            <a:r>
              <a:rPr lang="zh-CN" altLang="en-US" dirty="0" smtClean="0"/>
              <a:t>单击此处编辑母版文本样式</a:t>
            </a:r>
            <a:endParaRPr lang="zh-CN" altLang="en-US" dirty="0" smtClean="0"/>
          </a:p>
        </p:txBody>
      </p:sp>
    </p:spTree>
  </p:cSld>
  <p:clrMapOvr>
    <a:masterClrMapping/>
  </p:clrMapOvr>
  <p:transition spd="slow"/>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sp>
        <p:nvSpPr>
          <p:cNvPr id="3" name="平行四边形 2"/>
          <p:cNvSpPr/>
          <p:nvPr userDrawn="1"/>
        </p:nvSpPr>
        <p:spPr>
          <a:xfrm>
            <a:off x="-3175" y="0"/>
            <a:ext cx="11522075" cy="1557338"/>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4" name="TextBox 31"/>
          <p:cNvSpPr txBox="1">
            <a:spLocks noChangeArrowheads="1"/>
          </p:cNvSpPr>
          <p:nvPr userDrawn="1"/>
        </p:nvSpPr>
        <p:spPr bwMode="auto">
          <a:xfrm>
            <a:off x="684213" y="131763"/>
            <a:ext cx="673300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en-US" altLang="zh-CN" sz="1600" dirty="0" smtClean="0">
                <a:solidFill>
                  <a:srgbClr val="F2F2F2"/>
                </a:solidFill>
                <a:latin typeface="微软雅黑" panose="020B0503020204020204" pitchFamily="34" charset="-122"/>
                <a:ea typeface="微软雅黑" panose="020B0503020204020204" pitchFamily="34" charset="-122"/>
              </a:rPr>
              <a:t>Section Ⅰ</a:t>
            </a:r>
            <a:r>
              <a:rPr lang="zh-CN" altLang="en-US" sz="1600" dirty="0" smtClean="0">
                <a:solidFill>
                  <a:srgbClr val="F2F2F2"/>
                </a:solidFill>
                <a:latin typeface="微软雅黑" panose="020B0503020204020204" pitchFamily="34" charset="-122"/>
                <a:ea typeface="微软雅黑" panose="020B0503020204020204" pitchFamily="34" charset="-122"/>
              </a:rPr>
              <a:t>　</a:t>
            </a:r>
            <a:r>
              <a:rPr lang="en-US" altLang="zh-CN" sz="1600" dirty="0" smtClean="0">
                <a:solidFill>
                  <a:srgbClr val="F2F2F2"/>
                </a:solidFill>
                <a:latin typeface="微软雅黑" panose="020B0503020204020204" pitchFamily="34" charset="-122"/>
                <a:ea typeface="微软雅黑" panose="020B0503020204020204" pitchFamily="34" charset="-122"/>
              </a:rPr>
              <a:t>Starting out &amp; Understanding ideas—Comprehending</a:t>
            </a:r>
            <a:endParaRPr lang="en-US" altLang="zh-CN" sz="1600" dirty="0">
              <a:solidFill>
                <a:srgbClr val="F2F2F2"/>
              </a:solidFill>
              <a:latin typeface="微软雅黑" panose="020B0503020204020204" pitchFamily="34" charset="-122"/>
              <a:ea typeface="微软雅黑" panose="020B0503020204020204" pitchFamily="34" charset="-122"/>
            </a:endParaRPr>
          </a:p>
        </p:txBody>
      </p:sp>
      <p:pic>
        <p:nvPicPr>
          <p:cNvPr id="5"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1655911"/>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spd="slow"/>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解析答案的空白">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132244"/>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识记基础知识">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795655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smtClean="0">
                <a:solidFill>
                  <a:schemeClr val="bg1"/>
                </a:solidFill>
                <a:latin typeface="微软雅黑" panose="020B0503020204020204" pitchFamily="34" charset="-122"/>
                <a:ea typeface="微软雅黑" panose="020B0503020204020204" pitchFamily="34" charset="-122"/>
              </a:rPr>
              <a:t>自主式预习</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
        <p:nvSpPr>
          <p:cNvPr id="5" name="圆角矩形 6">
            <a:hlinkClick r:id="rId3" action="ppaction://hlinksldjump"/>
          </p:cNvPr>
          <p:cNvSpPr>
            <a:spLocks noChangeArrowheads="1"/>
          </p:cNvSpPr>
          <p:nvPr userDrawn="1"/>
        </p:nvSpPr>
        <p:spPr bwMode="auto">
          <a:xfrm>
            <a:off x="90376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6" name="圆角矩形 7">
            <a:hlinkClick r:id="rId4" action="ppaction://hlinksldjump"/>
          </p:cNvPr>
          <p:cNvSpPr>
            <a:spLocks noChangeArrowheads="1"/>
          </p:cNvSpPr>
          <p:nvPr userDrawn="1"/>
        </p:nvSpPr>
        <p:spPr bwMode="auto">
          <a:xfrm>
            <a:off x="101171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阅读主题素材">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7956550"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smtClean="0">
                <a:solidFill>
                  <a:schemeClr val="bg1"/>
                </a:solidFill>
                <a:latin typeface="微软雅黑" panose="020B0503020204020204" pitchFamily="34" charset="-122"/>
                <a:ea typeface="微软雅黑" panose="020B0503020204020204" pitchFamily="34" charset="-122"/>
              </a:rPr>
              <a:t>自主式预习</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
        <p:nvSpPr>
          <p:cNvPr id="5" name="圆角矩形 6">
            <a:hlinkClick r:id="rId3" action="ppaction://hlinksldjump"/>
          </p:cNvPr>
          <p:cNvSpPr>
            <a:spLocks noChangeArrowheads="1"/>
          </p:cNvSpPr>
          <p:nvPr userDrawn="1"/>
        </p:nvSpPr>
        <p:spPr bwMode="auto">
          <a:xfrm>
            <a:off x="90376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6" name="圆角矩形 7">
            <a:hlinkClick r:id="rId4" action="ppaction://hlinksldjump"/>
          </p:cNvPr>
          <p:cNvSpPr>
            <a:spLocks noChangeArrowheads="1"/>
          </p:cNvSpPr>
          <p:nvPr userDrawn="1"/>
        </p:nvSpPr>
        <p:spPr bwMode="auto">
          <a:xfrm>
            <a:off x="101171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吟诵国学经典">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90376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5" name="圆角矩形 6">
            <a:hlinkClick r:id="rId3" action="ppaction://hlinksldjump"/>
          </p:cNvPr>
          <p:cNvSpPr>
            <a:spLocks noChangeArrowheads="1"/>
          </p:cNvSpPr>
          <p:nvPr userDrawn="1"/>
        </p:nvSpPr>
        <p:spPr bwMode="auto">
          <a:xfrm>
            <a:off x="101171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6" name="圆角矩形 7">
            <a:hlinkClick r:id="rId4" action="ppaction://hlinksldjump"/>
          </p:cNvPr>
          <p:cNvSpPr>
            <a:spLocks noChangeArrowheads="1"/>
          </p:cNvSpPr>
          <p:nvPr userDrawn="1"/>
        </p:nvSpPr>
        <p:spPr bwMode="auto">
          <a:xfrm>
            <a:off x="7956550"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smtClean="0">
                <a:solidFill>
                  <a:schemeClr val="bg1"/>
                </a:solidFill>
                <a:latin typeface="微软雅黑" panose="020B0503020204020204" pitchFamily="34" charset="-122"/>
                <a:ea typeface="微软雅黑" panose="020B0503020204020204" pitchFamily="34" charset="-122"/>
              </a:rPr>
              <a:t>自主式预习</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主预习任务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6" name="圆角矩形 7">
            <a:hlinkClick r:id="rId3" action="ppaction://hlinksldjump"/>
          </p:cNvPr>
          <p:cNvSpPr>
            <a:spLocks noChangeArrowheads="1"/>
          </p:cNvSpPr>
          <p:nvPr userDrawn="1"/>
        </p:nvSpPr>
        <p:spPr bwMode="auto">
          <a:xfrm>
            <a:off x="6799263"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阅读鉴赏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7" name="圆角矩形 8">
            <a:hlinkClick r:id="rId3" action="ppaction://hlinksldjump"/>
          </p:cNvPr>
          <p:cNvSpPr>
            <a:spLocks noChangeArrowheads="1"/>
          </p:cNvSpPr>
          <p:nvPr userDrawn="1"/>
        </p:nvSpPr>
        <p:spPr bwMode="auto">
          <a:xfrm>
            <a:off x="789940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拓展运用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8" name="圆角矩形 9">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9" name="圆角矩形 10">
            <a:hlinkClick r:id="rId3" action="ppaction://hlinksldjump"/>
          </p:cNvPr>
          <p:cNvSpPr>
            <a:spLocks noChangeArrowheads="1"/>
          </p:cNvSpPr>
          <p:nvPr userDrawn="1"/>
        </p:nvSpPr>
        <p:spPr bwMode="auto">
          <a:xfrm>
            <a:off x="89995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单击此处编辑母版副标题样式</a:t>
            </a:r>
            <a:endParaRPr lang="zh-CN" altLang="en-US" dirty="0"/>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文本对应练">
    <p:spTree>
      <p:nvGrpSpPr>
        <p:cNvPr id="1" name=""/>
        <p:cNvGrpSpPr/>
        <p:nvPr/>
      </p:nvGrpSpPr>
      <p:grpSpPr>
        <a:xfrm>
          <a:off x="0" y="0"/>
          <a:ext cx="0" cy="0"/>
          <a:chOff x="0" y="0"/>
          <a:chExt cx="0" cy="0"/>
        </a:xfrm>
      </p:grpSpPr>
      <p:sp>
        <p:nvSpPr>
          <p:cNvPr id="3" name="圆角矩形 4">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4" name="圆角矩形 5">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6" name="圆角矩形 6">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7" name="圆角矩形 7">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8" name="圆角矩形 8">
            <a:hlinkClick r:id="rId3" action="ppaction://hlinksldjump"/>
          </p:cNvPr>
          <p:cNvSpPr>
            <a:spLocks noChangeArrowheads="1"/>
          </p:cNvSpPr>
          <p:nvPr userDrawn="1"/>
        </p:nvSpPr>
        <p:spPr bwMode="auto">
          <a:xfrm>
            <a:off x="89995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9" name="圆角矩形 9">
            <a:hlinkClick r:id="rId4" action="ppaction://hlinksldjump"/>
          </p:cNvPr>
          <p:cNvSpPr>
            <a:spLocks noChangeArrowheads="1"/>
          </p:cNvSpPr>
          <p:nvPr userDrawn="1"/>
        </p:nvSpPr>
        <p:spPr bwMode="auto">
          <a:xfrm>
            <a:off x="10099675"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10" name="圆角矩形 10">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5" name="副标题 2"/>
          <p:cNvSpPr>
            <a:spLocks noGrp="1"/>
          </p:cNvSpPr>
          <p:nvPr>
            <p:ph type="subTitle" idx="1"/>
          </p:nvPr>
        </p:nvSpPr>
        <p:spPr>
          <a:xfrm>
            <a:off x="415037" y="791815"/>
            <a:ext cx="10692000" cy="695575"/>
          </a:xfrm>
          <a:prstGeom prst="rect">
            <a:avLst/>
          </a:prstGeom>
        </p:spPr>
        <p:txBody>
          <a:bodyPr>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0"/>
            <a:ext cx="8229600" cy="4526280"/>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2.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image" Target="../media/image2.png"/><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111125"/>
            <a:ext cx="66976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en-US" altLang="zh-CN" sz="1400" b="1" dirty="0" smtClean="0">
                <a:solidFill>
                  <a:srgbClr val="C0472D"/>
                </a:solidFill>
                <a:latin typeface="微软雅黑" panose="020B0503020204020204" pitchFamily="34" charset="-122"/>
                <a:ea typeface="微软雅黑" panose="020B0503020204020204" pitchFamily="34" charset="-122"/>
              </a:rPr>
              <a:t>Section Ⅰ</a:t>
            </a:r>
            <a:r>
              <a:rPr lang="zh-CN" altLang="en-US" sz="1400" b="1" dirty="0" smtClean="0">
                <a:solidFill>
                  <a:srgbClr val="C0472D"/>
                </a:solidFill>
                <a:latin typeface="微软雅黑" panose="020B0503020204020204" pitchFamily="34" charset="-122"/>
                <a:ea typeface="微软雅黑" panose="020B0503020204020204" pitchFamily="34" charset="-122"/>
              </a:rPr>
              <a:t>　</a:t>
            </a:r>
            <a:r>
              <a:rPr lang="en-US" altLang="zh-CN" sz="1400" b="1" dirty="0" smtClean="0">
                <a:solidFill>
                  <a:srgbClr val="C0472D"/>
                </a:solidFill>
                <a:latin typeface="微软雅黑" panose="020B0503020204020204" pitchFamily="34" charset="-122"/>
                <a:ea typeface="微软雅黑" panose="020B0503020204020204" pitchFamily="34" charset="-122"/>
              </a:rPr>
              <a:t>Starting out &amp; Understanding ideas—Comprehending</a:t>
            </a:r>
            <a:endParaRPr lang="zh-CN" altLang="en-US" sz="1400" b="1" dirty="0">
              <a:solidFill>
                <a:srgbClr val="C0472D"/>
              </a:solidFill>
              <a:latin typeface="微软雅黑" panose="020B0503020204020204" pitchFamily="34" charset="-122"/>
              <a:ea typeface="微软雅黑" panose="020B0503020204020204" pitchFamily="34" charset="-122"/>
            </a:endParaRPr>
          </a:p>
        </p:txBody>
      </p:sp>
      <p:pic>
        <p:nvPicPr>
          <p:cNvPr id="1028" name="图片 3"/>
          <p:cNvPicPr>
            <a:picLocks noChangeAspect="1"/>
          </p:cNvPicPr>
          <p:nvPr userDrawn="1"/>
        </p:nvPicPr>
        <p:blipFill>
          <a:blip r:embed="rId12"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nLst>
      <p:par>
        <p:cTn id="1" dur="indefinite" restart="never" nodeType="tmRoot"/>
      </p:par>
    </p:tnLst>
  </p:timing>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anose="020B0604020202020204"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anose="020B0604020202020204"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anose="020B0604020202020204" pitchFamily="34" charset="0"/>
        <a:buChar char="•"/>
        <a:defRPr sz="1900" kern="1200">
          <a:solidFill>
            <a:schemeClr val="tx1"/>
          </a:solidFill>
          <a:latin typeface="+mn-lt"/>
          <a:ea typeface="+mn-ea"/>
          <a:cs typeface="+mn-cs"/>
        </a:defRPr>
      </a:lvl3pPr>
      <a:lvl4pPr marL="1513205" indent="-217805"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4pPr>
      <a:lvl5pPr marL="1945005" indent="-215900"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111125"/>
            <a:ext cx="669766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en-US" altLang="zh-CN" sz="1400" b="1" dirty="0" smtClean="0">
                <a:solidFill>
                  <a:srgbClr val="C0472D"/>
                </a:solidFill>
                <a:latin typeface="微软雅黑" panose="020B0503020204020204" pitchFamily="34" charset="-122"/>
                <a:ea typeface="微软雅黑" panose="020B0503020204020204" pitchFamily="34" charset="-122"/>
              </a:rPr>
              <a:t>Unit 5</a:t>
            </a:r>
            <a:r>
              <a:rPr lang="zh-CN" altLang="en-US" sz="1400" b="1" dirty="0" smtClean="0">
                <a:solidFill>
                  <a:srgbClr val="C0472D"/>
                </a:solidFill>
                <a:latin typeface="微软雅黑" panose="020B0503020204020204" pitchFamily="34" charset="-122"/>
                <a:ea typeface="微软雅黑" panose="020B0503020204020204" pitchFamily="34" charset="-122"/>
              </a:rPr>
              <a:t>　</a:t>
            </a:r>
            <a:r>
              <a:rPr lang="en-US" altLang="zh-CN" sz="1400" b="1" dirty="0" smtClean="0">
                <a:solidFill>
                  <a:srgbClr val="C0472D"/>
                </a:solidFill>
                <a:latin typeface="微软雅黑" panose="020B0503020204020204" pitchFamily="34" charset="-122"/>
                <a:ea typeface="微软雅黑" panose="020B0503020204020204" pitchFamily="34" charset="-122"/>
              </a:rPr>
              <a:t>Into the un known</a:t>
            </a:r>
            <a:endParaRPr lang="zh-CN" altLang="en-US" sz="1400" b="1" dirty="0">
              <a:solidFill>
                <a:srgbClr val="C0472D"/>
              </a:solidFill>
              <a:latin typeface="微软雅黑" panose="020B0503020204020204" pitchFamily="34" charset="-122"/>
              <a:ea typeface="微软雅黑" panose="020B0503020204020204" pitchFamily="34" charset="-122"/>
            </a:endParaRPr>
          </a:p>
        </p:txBody>
      </p:sp>
      <p:pic>
        <p:nvPicPr>
          <p:cNvPr id="1028" name="图片 3"/>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61" r:id="rId1"/>
  </p:sldLayoutIdLst>
  <p:transition/>
  <p:timing>
    <p:tnLst>
      <p:par>
        <p:cTn id="1" dur="indefinite" restart="never" nodeType="tmRoot"/>
      </p:par>
    </p:tnLst>
  </p:timing>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anose="020B0604020202020204"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anose="020B0604020202020204"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anose="020B0604020202020204" pitchFamily="34" charset="0"/>
        <a:buChar char="•"/>
        <a:defRPr sz="1900" kern="1200">
          <a:solidFill>
            <a:schemeClr val="tx1"/>
          </a:solidFill>
          <a:latin typeface="+mn-lt"/>
          <a:ea typeface="+mn-ea"/>
          <a:cs typeface="+mn-cs"/>
        </a:defRPr>
      </a:lvl3pPr>
      <a:lvl4pPr marL="1513205" indent="-217805"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4pPr>
      <a:lvl5pPr marL="1945005" indent="-215900"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3" r:id="rId1"/>
    <p:sldLayoutId id="2147483664" r:id="rId2"/>
  </p:sldLayoutIdLst>
  <p:timing>
    <p:tnLst>
      <p:par>
        <p:cTn id="1" dur="indefinite" restart="never" nodeType="tmRoot"/>
      </p:par>
    </p:tnLst>
  </p:timing>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1" Type="http://schemas.openxmlformats.org/officeDocument/2006/relationships/notesSlide" Target="../notesSlides/notesSlide1.xml"/><Relationship Id="rId10" Type="http://schemas.openxmlformats.org/officeDocument/2006/relationships/slideLayout" Target="../slideLayouts/slideLayout9.xml"/><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3.xml"/><Relationship Id="rId1" Type="http://schemas.openxmlformats.org/officeDocument/2006/relationships/image" Target="../media/image7.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image" Target="../media/image8.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2.xml"/><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7" Type="http://schemas.openxmlformats.org/officeDocument/2006/relationships/notesSlide" Target="../notesSlides/notesSlide22.xml"/><Relationship Id="rId6" Type="http://schemas.openxmlformats.org/officeDocument/2006/relationships/slideLayout" Target="../slideLayouts/slideLayout11.xml"/><Relationship Id="rId5" Type="http://schemas.openxmlformats.org/officeDocument/2006/relationships/hyperlink" Target="../3.&#37197;&#22871;&#32451;&#20064;&#39064;/&#35838;&#21518;&#32032;&#20859;&#35780;&#20215;/17%20Unit%205&#12288;&#35838;&#21518;&#32032;&#20859;&#35780;&#20215;(&#21313;&#19971;)&#12288;Section%20&#8544;&#12288;Starting%20out%20&amp;%20Understanding%20ideas&#8212;Comprehending.docx" TargetMode="External"/><Relationship Id="rId4" Type="http://schemas.openxmlformats.org/officeDocument/2006/relationships/slide" Target="slide1.xml"/><Relationship Id="rId3" Type="http://schemas.openxmlformats.org/officeDocument/2006/relationships/tags" Target="../tags/tag12.xml"/><Relationship Id="rId2" Type="http://schemas.openxmlformats.org/officeDocument/2006/relationships/hyperlink" Target="../3.%20&#23398;&#29983;&#29992;&#20070;Word/2.&#37197;&#22871;&#32451;&#20064;&#39064;/&#35838;&#21518;&#32032;&#20859;&#35780;&#20215;/01%20&#35838;&#21518;&#32032;&#20859;&#35780;&#20215;(&#19968;).docx" TargetMode="External"/><Relationship Id="rId1" Type="http://schemas.openxmlformats.org/officeDocument/2006/relationships/image" Target="../media/image9.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8.xml"/><Relationship Id="rId1" Type="http://schemas.openxmlformats.org/officeDocument/2006/relationships/image" Target="../media/image10.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2.xml"/><Relationship Id="rId1" Type="http://schemas.openxmlformats.org/officeDocument/2006/relationships/image" Target="../media/image5.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2.xml"/><Relationship Id="rId1" Type="http://schemas.openxmlformats.org/officeDocument/2006/relationships/image" Target="../media/image6.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14.xml"/><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tags" Target="../tags/tag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1">
            <a:extLst>
              <a:ext uri="{28A0092B-C50C-407E-A947-70E740481C1C}">
                <a14:useLocalDpi xmlns:a14="http://schemas.microsoft.com/office/drawing/2010/main" val="0"/>
              </a:ext>
            </a:extLst>
          </a:blip>
          <a:srcRect t="20557"/>
          <a:stretch>
            <a:fillRect/>
          </a:stretch>
        </p:blipFill>
        <p:spPr>
          <a:xfrm>
            <a:off x="-1" y="0"/>
            <a:ext cx="11532235" cy="4895726"/>
          </a:xfrm>
          <a:prstGeom prst="rect">
            <a:avLst/>
          </a:prstGeom>
        </p:spPr>
      </p:pic>
      <p:sp>
        <p:nvSpPr>
          <p:cNvPr id="18" name="矩形 17"/>
          <p:cNvSpPr/>
          <p:nvPr>
            <p:custDataLst>
              <p:tags r:id="rId2"/>
            </p:custDataLst>
          </p:nvPr>
        </p:nvSpPr>
        <p:spPr>
          <a:xfrm>
            <a:off x="0" y="3450086"/>
            <a:ext cx="3780790" cy="1515110"/>
          </a:xfrm>
          <a:prstGeom prst="rect">
            <a:avLst/>
          </a:prstGeom>
          <a:solidFill>
            <a:schemeClr val="accent4">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0" name="矩形 19"/>
          <p:cNvSpPr/>
          <p:nvPr>
            <p:custDataLst>
              <p:tags r:id="rId3"/>
            </p:custDataLst>
          </p:nvPr>
        </p:nvSpPr>
        <p:spPr>
          <a:xfrm>
            <a:off x="3780790" y="3458341"/>
            <a:ext cx="7751445" cy="1515110"/>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1" name="文本框 7"/>
          <p:cNvSpPr txBox="1"/>
          <p:nvPr>
            <p:custDataLst>
              <p:tags r:id="rId4"/>
            </p:custDataLst>
          </p:nvPr>
        </p:nvSpPr>
        <p:spPr>
          <a:xfrm>
            <a:off x="502920" y="3890141"/>
            <a:ext cx="3032125" cy="559435"/>
          </a:xfrm>
          <a:prstGeom prst="rect">
            <a:avLst/>
          </a:prstGeom>
          <a:noFill/>
        </p:spPr>
        <p:txBody>
          <a:bodyPr wrap="square" rtlCol="0">
            <a:noAutofit/>
          </a:bodyPr>
          <a:lstStyle/>
          <a:p>
            <a:pPr marL="0" marR="0" lvl="0" indent="0" algn="l" defTabSz="91313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复习任务群一</a:t>
            </a:r>
            <a:endPar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4" name="矩形 5"/>
          <p:cNvSpPr/>
          <p:nvPr>
            <p:custDataLst>
              <p:tags r:id="rId5"/>
            </p:custDataLst>
          </p:nvPr>
        </p:nvSpPr>
        <p:spPr>
          <a:xfrm>
            <a:off x="4003040" y="3548511"/>
            <a:ext cx="7329170" cy="1267460"/>
          </a:xfrm>
          <a:prstGeom prst="rect">
            <a:avLst/>
          </a:prstGeom>
          <a:noFill/>
          <a:ln w="9525">
            <a:noFill/>
          </a:ln>
        </p:spPr>
        <p:txBody>
          <a:bodyPr wrap="square" lIns="86411" tIns="43205" rIns="86411" bIns="43205">
            <a:spAutoFit/>
          </a:bodyPr>
          <a:lstStyle/>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1" i="0" u="none" strike="noStrike" kern="1200" cap="none" spc="0" normalizeH="0" baseline="0" noProof="0">
                <a:ln>
                  <a:noFill/>
                </a:ln>
                <a:solidFill>
                  <a:srgbClr val="5B9BD5">
                    <a:lumMod val="50000"/>
                  </a:srgbClr>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现代文阅读Ⅰ</a:t>
            </a:r>
            <a:endParaRPr kumimoji="0" sz="3200" b="1" i="0" u="none" strike="noStrike" kern="1200" cap="none" spc="0" normalizeH="0" baseline="0" noProof="0">
              <a:ln>
                <a:noFill/>
              </a:ln>
              <a:solidFill>
                <a:srgbClr val="5B9BD5">
                  <a:lumMod val="50000"/>
                </a:srgbClr>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把握共性之“新”　打通应考之“脉”</a:t>
            </a:r>
            <a:endParaRPr kumimoji="0" sz="3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5" name="梯形 24"/>
          <p:cNvSpPr/>
          <p:nvPr>
            <p:custDataLst>
              <p:tags r:id="rId6"/>
            </p:custDataLst>
          </p:nvPr>
        </p:nvSpPr>
        <p:spPr>
          <a:xfrm>
            <a:off x="1512565" y="2913110"/>
            <a:ext cx="8604956" cy="1515109"/>
          </a:xfrm>
          <a:prstGeom prst="trapezoid">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6" name="矩形 25"/>
          <p:cNvSpPr/>
          <p:nvPr>
            <p:custDataLst>
              <p:tags r:id="rId7"/>
            </p:custDataLst>
          </p:nvPr>
        </p:nvSpPr>
        <p:spPr>
          <a:xfrm>
            <a:off x="0" y="3628521"/>
            <a:ext cx="11532235" cy="288086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27" name="梯形 26"/>
          <p:cNvSpPr/>
          <p:nvPr>
            <p:custDataLst>
              <p:tags r:id="rId8"/>
            </p:custDataLst>
          </p:nvPr>
        </p:nvSpPr>
        <p:spPr>
          <a:xfrm flipV="1">
            <a:off x="1908181" y="2913109"/>
            <a:ext cx="7806055" cy="1341119"/>
          </a:xfrm>
          <a:prstGeom prst="trapezoid">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8" name="文本框 10"/>
          <p:cNvSpPr txBox="1"/>
          <p:nvPr>
            <p:custDataLst>
              <p:tags r:id="rId9"/>
            </p:custDataLst>
          </p:nvPr>
        </p:nvSpPr>
        <p:spPr>
          <a:xfrm>
            <a:off x="10161" y="2973876"/>
            <a:ext cx="11522074" cy="1266305"/>
          </a:xfrm>
          <a:prstGeom prst="rect">
            <a:avLst/>
          </a:prstGeom>
          <a:noFill/>
        </p:spPr>
        <p:txBody>
          <a:bodyPr wrap="square" rtlCol="0" anchor="ctr" anchorCtr="1">
            <a:noAutofit/>
          </a:bodyPr>
          <a:lstStyle/>
          <a:p>
            <a:pPr algn="ctr">
              <a:defRPr/>
            </a:pPr>
            <a:r>
              <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Unit </a:t>
            </a:r>
            <a:r>
              <a:rPr lang="en-US" altLang="zh-CN" sz="3600" b="1" dirty="0" smtClean="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5</a:t>
            </a:r>
            <a:endParaRPr lang="en-US" altLang="zh-CN" sz="3600" b="1" dirty="0" smtClean="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a:p>
            <a:pPr algn="ctr">
              <a:defRPr/>
            </a:pPr>
            <a:r>
              <a:rPr lang="en-US" altLang="zh-CN" sz="3600" b="1" dirty="0" smtClean="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Into </a:t>
            </a:r>
            <a:r>
              <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the unknown</a:t>
            </a:r>
            <a:endPar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p:txBody>
      </p:sp>
      <p:sp>
        <p:nvSpPr>
          <p:cNvPr id="30" name="文本框 8"/>
          <p:cNvSpPr txBox="1"/>
          <p:nvPr/>
        </p:nvSpPr>
        <p:spPr>
          <a:xfrm>
            <a:off x="-687070" y="4121150"/>
            <a:ext cx="3840480" cy="521970"/>
          </a:xfrm>
          <a:prstGeom prst="rect">
            <a:avLst/>
          </a:prstGeom>
          <a:noFill/>
        </p:spPr>
        <p:txBody>
          <a:bodyPr wrap="square" rtlCol="0">
            <a:spAutoFit/>
          </a:bodyPr>
          <a:lstStyle/>
          <a:p>
            <a:endParaRPr lang="zh-CN" altLang="en-US"/>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txBox="1">
            <a:spLocks noChangeArrowheads="1"/>
          </p:cNvSpPr>
          <p:nvPr/>
        </p:nvSpPr>
        <p:spPr bwMode="auto">
          <a:xfrm>
            <a:off x="0" y="655029"/>
            <a:ext cx="11522075"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dirty="0" smtClean="0">
                <a:solidFill>
                  <a:schemeClr val="bg1"/>
                </a:solidFill>
                <a:latin typeface="微软雅黑" panose="020B0503020204020204" pitchFamily="34" charset="-122"/>
                <a:ea typeface="微软雅黑" panose="020B0503020204020204" pitchFamily="34" charset="-122"/>
              </a:rPr>
              <a:t>自主式</a:t>
            </a:r>
            <a:r>
              <a:rPr lang="zh-CN" altLang="en-US" sz="3600" b="1" dirty="0">
                <a:solidFill>
                  <a:schemeClr val="bg1"/>
                </a:solidFill>
                <a:latin typeface="微软雅黑" panose="020B0503020204020204" pitchFamily="34" charset="-122"/>
                <a:ea typeface="微软雅黑" panose="020B0503020204020204" pitchFamily="34" charset="-122"/>
              </a:rPr>
              <a:t>预习</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17411" name="副标题 1"/>
          <p:cNvSpPr>
            <a:spLocks noGrp="1"/>
          </p:cNvSpPr>
          <p:nvPr>
            <p:ph type="subTitle" idx="1"/>
          </p:nvPr>
        </p:nvSpPr>
        <p:spPr bwMode="auto">
          <a:xfrm>
            <a:off x="414338" y="1655763"/>
            <a:ext cx="10693400" cy="431502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4500880" algn="l"/>
              </a:tabLst>
            </a:pPr>
            <a:r>
              <a:rPr lang="zh-CN" altLang="zh-CN" kern="100" dirty="0">
                <a:solidFill>
                  <a:srgbClr val="000000"/>
                </a:solidFill>
                <a:latin typeface="Times New Roman" panose="02020603050405020304"/>
                <a:ea typeface="黑体" panose="02010609060101010101" charset="-122"/>
                <a:cs typeface="Times New Roman" panose="02020603050405020304"/>
              </a:rPr>
              <a:t>写出下列词汇的汉语意思</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ea typeface="黑体" panose="02010609060101010101" charset="-122"/>
                <a:cs typeface="Courier New" panose="02070309020205020404"/>
              </a:rPr>
              <a:t>(</a:t>
            </a:r>
            <a:r>
              <a:rPr lang="zh-CN" altLang="zh-CN" kern="100" dirty="0">
                <a:solidFill>
                  <a:srgbClr val="000000"/>
                </a:solidFill>
                <a:latin typeface="Times New Roman" panose="02020603050405020304"/>
                <a:ea typeface="黑体" panose="02010609060101010101" charset="-122"/>
                <a:cs typeface="Times New Roman" panose="02020603050405020304"/>
              </a:rPr>
              <a:t>一</a:t>
            </a:r>
            <a:r>
              <a:rPr lang="en-US" altLang="zh-CN" kern="100" dirty="0">
                <a:solidFill>
                  <a:srgbClr val="000000"/>
                </a:solidFill>
                <a:latin typeface="Times New Roman" panose="02020603050405020304"/>
                <a:ea typeface="黑体" panose="02010609060101010101" charset="-122"/>
                <a:cs typeface="Courier New" panose="02070309020205020404"/>
              </a:rPr>
              <a:t>)</a:t>
            </a:r>
            <a:r>
              <a:rPr lang="zh-CN" altLang="zh-CN" kern="100" dirty="0">
                <a:solidFill>
                  <a:srgbClr val="000000"/>
                </a:solidFill>
                <a:latin typeface="Times New Roman" panose="02020603050405020304"/>
                <a:ea typeface="黑体" panose="02010609060101010101" charset="-122"/>
                <a:cs typeface="Times New Roman" panose="02020603050405020304"/>
              </a:rPr>
              <a:t>核心词汇</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1. </a:t>
            </a:r>
            <a:r>
              <a:rPr lang="en-US" altLang="zh-CN" kern="100" dirty="0" err="1">
                <a:solidFill>
                  <a:srgbClr val="000000"/>
                </a:solidFill>
                <a:latin typeface="Times New Roman" panose="02020603050405020304"/>
                <a:cs typeface="Courier New" panose="02070309020205020404"/>
              </a:rPr>
              <a:t>civilisation</a:t>
            </a:r>
            <a:r>
              <a:rPr lang="en-US" altLang="zh-CN" i="1" kern="100" dirty="0">
                <a:solidFill>
                  <a:srgbClr val="000000"/>
                </a:solidFill>
                <a:latin typeface="Times New Roman" panose="02020603050405020304"/>
                <a:cs typeface="Courier New" panose="02070309020205020404"/>
              </a:rPr>
              <a:t> n. </a:t>
            </a:r>
            <a:r>
              <a:rPr lang="en-US" altLang="zh-CN" kern="100" dirty="0" smtClean="0">
                <a:latin typeface="Times New Roman" panose="02020603050405020304"/>
                <a:ea typeface="楷体_GB2312"/>
                <a:cs typeface="Courier New" panose="02070309020205020404"/>
              </a:rPr>
              <a:t>________________</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2. abandon</a:t>
            </a:r>
            <a:r>
              <a:rPr lang="en-US" altLang="zh-CN" i="1" kern="100" dirty="0">
                <a:solidFill>
                  <a:srgbClr val="000000"/>
                </a:solidFill>
                <a:latin typeface="Times New Roman" panose="02020603050405020304"/>
                <a:cs typeface="Courier New" panose="02070309020205020404"/>
              </a:rPr>
              <a:t> </a:t>
            </a:r>
            <a:r>
              <a:rPr lang="en-US" altLang="zh-CN" i="1" kern="100" dirty="0">
                <a:solidFill>
                  <a:srgbClr val="000000"/>
                </a:solidFill>
                <a:latin typeface="Book Antiqua" panose="02040602050305030304"/>
                <a:cs typeface="Times New Roman" panose="02020603050405020304"/>
              </a:rPr>
              <a:t>v</a:t>
            </a:r>
            <a:r>
              <a:rPr lang="en-US" altLang="zh-CN" i="1" kern="100" dirty="0">
                <a:solidFill>
                  <a:srgbClr val="000000"/>
                </a:solidFill>
                <a:latin typeface="Times New Roman" panose="02020603050405020304"/>
                <a:cs typeface="Courier New" panose="02070309020205020404"/>
              </a:rPr>
              <a:t>. </a:t>
            </a:r>
            <a:r>
              <a:rPr lang="en-US" altLang="zh-CN" kern="100" dirty="0">
                <a:latin typeface="Times New Roman" panose="02020603050405020304"/>
                <a:ea typeface="楷体_GB2312"/>
                <a:cs typeface="Courier New" panose="02070309020205020404"/>
              </a:rPr>
              <a:t>_______________</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3. dismiss</a:t>
            </a:r>
            <a:r>
              <a:rPr lang="en-US" altLang="zh-CN" i="1" kern="100" dirty="0">
                <a:solidFill>
                  <a:srgbClr val="000000"/>
                </a:solidFill>
                <a:latin typeface="Times New Roman" panose="02020603050405020304"/>
                <a:cs typeface="Courier New" panose="02070309020205020404"/>
              </a:rPr>
              <a:t> </a:t>
            </a:r>
            <a:r>
              <a:rPr lang="en-US" altLang="zh-CN" i="1" kern="100" dirty="0">
                <a:solidFill>
                  <a:srgbClr val="000000"/>
                </a:solidFill>
                <a:latin typeface="Book Antiqua" panose="02040602050305030304"/>
                <a:cs typeface="Times New Roman" panose="02020603050405020304"/>
              </a:rPr>
              <a:t>v</a:t>
            </a:r>
            <a:r>
              <a:rPr lang="en-US" altLang="zh-CN" i="1" kern="100" dirty="0">
                <a:solidFill>
                  <a:srgbClr val="000000"/>
                </a:solidFill>
                <a:latin typeface="Times New Roman" panose="02020603050405020304"/>
                <a:cs typeface="Courier New" panose="02070309020205020404"/>
              </a:rPr>
              <a:t>. </a:t>
            </a:r>
            <a:r>
              <a:rPr lang="en-US" altLang="zh-CN" kern="100" dirty="0" smtClean="0">
                <a:latin typeface="Times New Roman" panose="02020603050405020304"/>
                <a:ea typeface="楷体_GB2312"/>
                <a:cs typeface="Courier New" panose="02070309020205020404"/>
              </a:rPr>
              <a:t>__________________</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4. expansion</a:t>
            </a:r>
            <a:r>
              <a:rPr lang="en-US" altLang="zh-CN" i="1" kern="100" dirty="0">
                <a:solidFill>
                  <a:srgbClr val="000000"/>
                </a:solidFill>
                <a:latin typeface="Times New Roman" panose="02020603050405020304"/>
                <a:cs typeface="Courier New" panose="02070309020205020404"/>
              </a:rPr>
              <a:t> n. </a:t>
            </a:r>
            <a:r>
              <a:rPr lang="en-US" altLang="zh-CN" kern="100" dirty="0" smtClean="0">
                <a:latin typeface="Times New Roman" panose="02020603050405020304"/>
                <a:ea typeface="楷体_GB2312"/>
                <a:cs typeface="Courier New" panose="02070309020205020404"/>
              </a:rPr>
              <a:t>______________</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5. bury</a:t>
            </a:r>
            <a:r>
              <a:rPr lang="en-US" altLang="zh-CN" i="1" kern="100" dirty="0">
                <a:solidFill>
                  <a:srgbClr val="000000"/>
                </a:solidFill>
                <a:latin typeface="Times New Roman" panose="02020603050405020304"/>
                <a:cs typeface="Courier New" panose="02070309020205020404"/>
              </a:rPr>
              <a:t> </a:t>
            </a:r>
            <a:r>
              <a:rPr lang="en-US" altLang="zh-CN" i="1" kern="100" dirty="0">
                <a:solidFill>
                  <a:srgbClr val="000000"/>
                </a:solidFill>
                <a:latin typeface="Book Antiqua" panose="02040602050305030304"/>
                <a:cs typeface="Times New Roman" panose="02020603050405020304"/>
              </a:rPr>
              <a:t>v</a:t>
            </a:r>
            <a:r>
              <a:rPr lang="en-US" altLang="zh-CN" i="1" kern="100" dirty="0">
                <a:solidFill>
                  <a:srgbClr val="000000"/>
                </a:solidFill>
                <a:latin typeface="Times New Roman" panose="02020603050405020304"/>
                <a:cs typeface="Courier New" panose="02070309020205020404"/>
              </a:rPr>
              <a:t>. </a:t>
            </a:r>
            <a:r>
              <a:rPr lang="en-US" altLang="zh-CN" kern="100" dirty="0" smtClean="0">
                <a:latin typeface="Times New Roman" panose="02020603050405020304"/>
                <a:ea typeface="楷体_GB2312"/>
                <a:cs typeface="Courier New" panose="02070309020205020404"/>
              </a:rPr>
              <a:t>__________________</a:t>
            </a:r>
            <a:endParaRPr lang="zh-CN" altLang="zh-CN" sz="1050" kern="100" dirty="0">
              <a:latin typeface="宋体" panose="02010600030101010101" pitchFamily="2" charset="-122"/>
              <a:cs typeface="Courier New" panose="02070309020205020404"/>
            </a:endParaRPr>
          </a:p>
        </p:txBody>
      </p:sp>
      <p:sp>
        <p:nvSpPr>
          <p:cNvPr id="2" name="矩形 1"/>
          <p:cNvSpPr/>
          <p:nvPr/>
        </p:nvSpPr>
        <p:spPr>
          <a:xfrm>
            <a:off x="3276761" y="2916051"/>
            <a:ext cx="1861407"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文明</a:t>
            </a:r>
            <a:r>
              <a:rPr lang="en-US" altLang="zh-CN" kern="100" dirty="0">
                <a:latin typeface="Times New Roman" panose="02020603050405020304"/>
                <a:ea typeface="楷体_GB2312"/>
              </a:rPr>
              <a:t>(</a:t>
            </a:r>
            <a:r>
              <a:rPr lang="zh-CN" altLang="zh-CN" kern="100" dirty="0">
                <a:latin typeface="Times New Roman" panose="02020603050405020304"/>
                <a:ea typeface="楷体_GB2312"/>
                <a:cs typeface="Times New Roman" panose="02020603050405020304"/>
              </a:rPr>
              <a:t>社会</a:t>
            </a:r>
            <a:r>
              <a:rPr lang="en-US" altLang="zh-CN" kern="100" dirty="0">
                <a:latin typeface="Times New Roman" panose="02020603050405020304"/>
                <a:ea typeface="楷体_GB2312"/>
              </a:rPr>
              <a:t>)</a:t>
            </a:r>
            <a:endParaRPr lang="zh-CN" altLang="en-US" dirty="0"/>
          </a:p>
        </p:txBody>
      </p:sp>
      <p:sp>
        <p:nvSpPr>
          <p:cNvPr id="5" name="矩形 4"/>
          <p:cNvSpPr/>
          <p:nvPr/>
        </p:nvSpPr>
        <p:spPr>
          <a:xfrm>
            <a:off x="2793682" y="3564123"/>
            <a:ext cx="1980029"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离弃，逃离</a:t>
            </a:r>
            <a:endParaRPr lang="zh-CN" altLang="en-US" dirty="0"/>
          </a:p>
        </p:txBody>
      </p:sp>
      <p:sp>
        <p:nvSpPr>
          <p:cNvPr id="6" name="矩形 5"/>
          <p:cNvSpPr/>
          <p:nvPr/>
        </p:nvSpPr>
        <p:spPr>
          <a:xfrm>
            <a:off x="2595274" y="4116213"/>
            <a:ext cx="2698175"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拒绝考虑，否定</a:t>
            </a:r>
            <a:endParaRPr lang="zh-CN" altLang="en-US" dirty="0"/>
          </a:p>
        </p:txBody>
      </p:sp>
      <p:sp>
        <p:nvSpPr>
          <p:cNvPr id="7" name="矩形 6"/>
          <p:cNvSpPr/>
          <p:nvPr/>
        </p:nvSpPr>
        <p:spPr>
          <a:xfrm>
            <a:off x="2923078" y="4720062"/>
            <a:ext cx="1980029"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扩大；增加</a:t>
            </a:r>
            <a:endParaRPr lang="zh-CN" altLang="en-US" dirty="0"/>
          </a:p>
        </p:txBody>
      </p:sp>
      <p:sp>
        <p:nvSpPr>
          <p:cNvPr id="8" name="矩形 7"/>
          <p:cNvSpPr/>
          <p:nvPr/>
        </p:nvSpPr>
        <p:spPr>
          <a:xfrm>
            <a:off x="2172580" y="5298032"/>
            <a:ext cx="2698175"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将</a:t>
            </a:r>
            <a:r>
              <a:rPr lang="en-US" altLang="zh-CN" kern="100" dirty="0">
                <a:latin typeface="宋体" panose="02010600030101010101" pitchFamily="2" charset="-122"/>
                <a:cs typeface="Times New Roman" panose="02020603050405020304"/>
              </a:rPr>
              <a:t>……</a:t>
            </a:r>
            <a:r>
              <a:rPr lang="zh-CN" altLang="zh-CN" kern="100" dirty="0">
                <a:latin typeface="Times New Roman" panose="02020603050405020304"/>
                <a:ea typeface="楷体_GB2312"/>
                <a:cs typeface="Times New Roman" panose="02020603050405020304"/>
              </a:rPr>
              <a:t>埋在下面</a:t>
            </a:r>
            <a:endParaRPr lang="zh-CN" altLang="en-US" dirty="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P spid="7" grpId="0"/>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副标题 2"/>
          <p:cNvSpPr>
            <a:spLocks noGrp="1"/>
          </p:cNvSpPr>
          <p:nvPr>
            <p:ph type="subTitle" idx="1"/>
          </p:nvPr>
        </p:nvSpPr>
        <p:spPr bwMode="auto">
          <a:xfrm>
            <a:off x="414338" y="1256494"/>
            <a:ext cx="10693400" cy="371178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6. ruin</a:t>
            </a:r>
            <a:r>
              <a:rPr lang="en-US" altLang="zh-CN" i="1" kern="100" dirty="0">
                <a:solidFill>
                  <a:srgbClr val="000000"/>
                </a:solidFill>
                <a:latin typeface="Times New Roman" panose="02020603050405020304"/>
                <a:cs typeface="Courier New" panose="02070309020205020404"/>
              </a:rPr>
              <a:t> n. </a:t>
            </a:r>
            <a:r>
              <a:rPr lang="en-US" altLang="zh-CN" kern="100" dirty="0">
                <a:latin typeface="Times New Roman" panose="02020603050405020304"/>
                <a:ea typeface="楷体_GB2312"/>
                <a:cs typeface="Courier New" panose="02070309020205020404"/>
              </a:rPr>
              <a:t>_____________________</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7. play a part in </a:t>
            </a:r>
            <a:r>
              <a:rPr lang="en-US" altLang="zh-CN" kern="100" dirty="0" smtClean="0">
                <a:latin typeface="Times New Roman" panose="02020603050405020304"/>
                <a:ea typeface="楷体_GB2312"/>
                <a:cs typeface="Courier New" panose="02070309020205020404"/>
              </a:rPr>
              <a:t>___________________</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8. add to </a:t>
            </a:r>
            <a:r>
              <a:rPr lang="en-US" altLang="zh-CN" kern="100" dirty="0">
                <a:latin typeface="Times New Roman" panose="02020603050405020304"/>
                <a:ea typeface="楷体_GB2312"/>
                <a:cs typeface="Courier New" panose="02070309020205020404"/>
              </a:rPr>
              <a:t>_______________</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9. fall into ruin </a:t>
            </a:r>
            <a:r>
              <a:rPr lang="en-US" altLang="zh-CN" kern="100" dirty="0" smtClean="0">
                <a:latin typeface="Times New Roman" panose="02020603050405020304"/>
                <a:ea typeface="楷体_GB2312"/>
                <a:cs typeface="Courier New" panose="02070309020205020404"/>
              </a:rPr>
              <a:t>_____________________________</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10. correspond to </a:t>
            </a:r>
            <a:r>
              <a:rPr lang="en-US" altLang="zh-CN" kern="100" dirty="0" smtClean="0">
                <a:latin typeface="Times New Roman" panose="02020603050405020304"/>
                <a:ea typeface="楷体_GB2312"/>
                <a:cs typeface="Courier New" panose="02070309020205020404"/>
              </a:rPr>
              <a:t>__________________________</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11. apply... to... </a:t>
            </a:r>
            <a:r>
              <a:rPr lang="en-US" altLang="zh-CN" kern="100" dirty="0" smtClean="0">
                <a:latin typeface="Times New Roman" panose="02020603050405020304"/>
                <a:ea typeface="楷体_GB2312"/>
                <a:cs typeface="Courier New" panose="02070309020205020404"/>
              </a:rPr>
              <a:t>_____________________</a:t>
            </a:r>
            <a:endParaRPr lang="zh-CN" altLang="zh-CN" sz="1050" kern="100" dirty="0">
              <a:latin typeface="宋体" panose="02010600030101010101" pitchFamily="2" charset="-122"/>
              <a:cs typeface="Courier New" panose="02070309020205020404"/>
            </a:endParaRPr>
          </a:p>
        </p:txBody>
      </p:sp>
      <p:sp>
        <p:nvSpPr>
          <p:cNvPr id="2" name="矩形 1"/>
          <p:cNvSpPr/>
          <p:nvPr/>
        </p:nvSpPr>
        <p:spPr>
          <a:xfrm>
            <a:off x="2160637" y="1331875"/>
            <a:ext cx="2698175"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残垣断壁，废墟</a:t>
            </a:r>
            <a:endParaRPr lang="zh-CN" altLang="en-US" dirty="0"/>
          </a:p>
        </p:txBody>
      </p:sp>
      <p:sp>
        <p:nvSpPr>
          <p:cNvPr id="4" name="矩形 3"/>
          <p:cNvSpPr/>
          <p:nvPr/>
        </p:nvSpPr>
        <p:spPr>
          <a:xfrm>
            <a:off x="3083663" y="1935724"/>
            <a:ext cx="2698175"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在</a:t>
            </a:r>
            <a:r>
              <a:rPr lang="en-US" altLang="zh-CN" kern="100" dirty="0">
                <a:latin typeface="宋体" panose="02010600030101010101" pitchFamily="2" charset="-122"/>
                <a:cs typeface="Times New Roman" panose="02020603050405020304"/>
              </a:rPr>
              <a:t>……</a:t>
            </a:r>
            <a:r>
              <a:rPr lang="zh-CN" altLang="zh-CN" kern="100" dirty="0">
                <a:latin typeface="Times New Roman" panose="02020603050405020304"/>
                <a:ea typeface="楷体_GB2312"/>
                <a:cs typeface="Times New Roman" panose="02020603050405020304"/>
              </a:rPr>
              <a:t>中起作用</a:t>
            </a:r>
            <a:endParaRPr lang="zh-CN" altLang="en-US" dirty="0"/>
          </a:p>
        </p:txBody>
      </p:sp>
      <p:sp>
        <p:nvSpPr>
          <p:cNvPr id="5" name="矩形 4"/>
          <p:cNvSpPr/>
          <p:nvPr/>
        </p:nvSpPr>
        <p:spPr>
          <a:xfrm>
            <a:off x="2117505" y="2539573"/>
            <a:ext cx="1980029"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增添，增加</a:t>
            </a:r>
            <a:endParaRPr lang="zh-CN" altLang="en-US" dirty="0"/>
          </a:p>
        </p:txBody>
      </p:sp>
      <p:sp>
        <p:nvSpPr>
          <p:cNvPr id="6" name="矩形 5"/>
          <p:cNvSpPr/>
          <p:nvPr/>
        </p:nvSpPr>
        <p:spPr>
          <a:xfrm>
            <a:off x="2962894" y="3126169"/>
            <a:ext cx="4374916" cy="523220"/>
          </a:xfrm>
          <a:prstGeom prst="rect">
            <a:avLst/>
          </a:prstGeom>
        </p:spPr>
        <p:txBody>
          <a:bodyPr wrap="none">
            <a:spAutoFit/>
          </a:bodyPr>
          <a:lstStyle/>
          <a:p>
            <a:r>
              <a:rPr lang="en-US" altLang="zh-CN" kern="100" dirty="0">
                <a:latin typeface="Times New Roman" panose="02020603050405020304"/>
                <a:ea typeface="楷体_GB2312"/>
              </a:rPr>
              <a:t>(</a:t>
            </a:r>
            <a:r>
              <a:rPr lang="zh-CN" altLang="zh-CN" kern="100" dirty="0">
                <a:latin typeface="Times New Roman" panose="02020603050405020304"/>
                <a:ea typeface="楷体_GB2312"/>
                <a:cs typeface="Times New Roman" panose="02020603050405020304"/>
              </a:rPr>
              <a:t>因无人照料而</a:t>
            </a:r>
            <a:r>
              <a:rPr lang="en-US" altLang="zh-CN" kern="100" dirty="0">
                <a:latin typeface="Times New Roman" panose="02020603050405020304"/>
                <a:ea typeface="楷体_GB2312"/>
              </a:rPr>
              <a:t>)</a:t>
            </a:r>
            <a:r>
              <a:rPr lang="zh-CN" altLang="zh-CN" kern="100" dirty="0">
                <a:latin typeface="Times New Roman" panose="02020603050405020304"/>
                <a:ea typeface="楷体_GB2312"/>
                <a:cs typeface="Times New Roman" panose="02020603050405020304"/>
              </a:rPr>
              <a:t>衰落，败落</a:t>
            </a:r>
            <a:endParaRPr lang="zh-CN" altLang="en-US" dirty="0"/>
          </a:p>
        </p:txBody>
      </p:sp>
      <p:sp>
        <p:nvSpPr>
          <p:cNvPr id="7" name="矩形 6"/>
          <p:cNvSpPr/>
          <p:nvPr/>
        </p:nvSpPr>
        <p:spPr>
          <a:xfrm>
            <a:off x="3411467" y="3695512"/>
            <a:ext cx="3775393"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和</a:t>
            </a:r>
            <a:r>
              <a:rPr lang="en-US" altLang="zh-CN" kern="100" dirty="0">
                <a:latin typeface="宋体" panose="02010600030101010101" pitchFamily="2" charset="-122"/>
                <a:cs typeface="Times New Roman" panose="02020603050405020304"/>
              </a:rPr>
              <a:t>……</a:t>
            </a:r>
            <a:r>
              <a:rPr lang="zh-CN" altLang="zh-CN" kern="100" dirty="0">
                <a:latin typeface="Times New Roman" panose="02020603050405020304"/>
                <a:ea typeface="楷体_GB2312"/>
                <a:cs typeface="Times New Roman" panose="02020603050405020304"/>
              </a:rPr>
              <a:t>相一致，相符合</a:t>
            </a:r>
            <a:endParaRPr lang="zh-CN" altLang="en-US" dirty="0"/>
          </a:p>
        </p:txBody>
      </p:sp>
      <p:sp>
        <p:nvSpPr>
          <p:cNvPr id="8" name="矩形 7"/>
          <p:cNvSpPr/>
          <p:nvPr/>
        </p:nvSpPr>
        <p:spPr>
          <a:xfrm>
            <a:off x="3066411" y="4307988"/>
            <a:ext cx="3057247"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把</a:t>
            </a:r>
            <a:r>
              <a:rPr lang="en-US" altLang="zh-CN" kern="100" dirty="0">
                <a:latin typeface="宋体" panose="02010600030101010101" pitchFamily="2" charset="-122"/>
                <a:cs typeface="Times New Roman" panose="02020603050405020304"/>
              </a:rPr>
              <a:t>……</a:t>
            </a:r>
            <a:r>
              <a:rPr lang="zh-CN" altLang="zh-CN" kern="100" dirty="0">
                <a:latin typeface="Times New Roman" panose="02020603050405020304"/>
                <a:ea typeface="楷体_GB2312"/>
                <a:cs typeface="Times New Roman" panose="02020603050405020304"/>
              </a:rPr>
              <a:t>应用于</a:t>
            </a:r>
            <a:r>
              <a:rPr lang="en-US" altLang="zh-CN" kern="100" dirty="0">
                <a:latin typeface="宋体" panose="02010600030101010101" pitchFamily="2" charset="-122"/>
                <a:cs typeface="Times New Roman" panose="02020603050405020304"/>
              </a:rPr>
              <a:t>……</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P spid="7" grpId="0"/>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副标题 2"/>
          <p:cNvSpPr>
            <a:spLocks noGrp="1"/>
          </p:cNvSpPr>
          <p:nvPr>
            <p:ph type="subTitle" idx="1"/>
          </p:nvPr>
        </p:nvSpPr>
        <p:spPr bwMode="auto">
          <a:xfrm>
            <a:off x="414338" y="914106"/>
            <a:ext cx="10693400" cy="491826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4500880" algn="l"/>
              </a:tabLst>
            </a:pPr>
            <a:r>
              <a:rPr lang="en-US" altLang="zh-CN" kern="100" dirty="0">
                <a:solidFill>
                  <a:srgbClr val="000000"/>
                </a:solidFill>
                <a:latin typeface="Times New Roman" panose="02020603050405020304"/>
                <a:ea typeface="黑体" panose="02010609060101010101" charset="-122"/>
                <a:cs typeface="Courier New" panose="02070309020205020404"/>
              </a:rPr>
              <a:t>(</a:t>
            </a:r>
            <a:r>
              <a:rPr lang="zh-CN" altLang="zh-CN" kern="100" dirty="0">
                <a:solidFill>
                  <a:srgbClr val="000000"/>
                </a:solidFill>
                <a:latin typeface="Times New Roman" panose="02020603050405020304"/>
                <a:ea typeface="黑体" panose="02010609060101010101" charset="-122"/>
                <a:cs typeface="Times New Roman" panose="02020603050405020304"/>
              </a:rPr>
              <a:t>二</a:t>
            </a:r>
            <a:r>
              <a:rPr lang="en-US" altLang="zh-CN" kern="100" dirty="0">
                <a:solidFill>
                  <a:srgbClr val="000000"/>
                </a:solidFill>
                <a:latin typeface="Times New Roman" panose="02020603050405020304"/>
                <a:ea typeface="黑体" panose="02010609060101010101" charset="-122"/>
                <a:cs typeface="Courier New" panose="02070309020205020404"/>
              </a:rPr>
              <a:t>)</a:t>
            </a:r>
            <a:r>
              <a:rPr lang="zh-CN" altLang="zh-CN" kern="100" dirty="0">
                <a:solidFill>
                  <a:srgbClr val="000000"/>
                </a:solidFill>
                <a:latin typeface="Times New Roman" panose="02020603050405020304"/>
                <a:ea typeface="黑体" panose="02010609060101010101" charset="-122"/>
                <a:cs typeface="Times New Roman" panose="02020603050405020304"/>
              </a:rPr>
              <a:t>阅读词汇</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1. tropical</a:t>
            </a:r>
            <a:r>
              <a:rPr lang="en-US" altLang="zh-CN" i="1" kern="100" dirty="0">
                <a:solidFill>
                  <a:srgbClr val="000000"/>
                </a:solidFill>
                <a:latin typeface="Times New Roman" panose="02020603050405020304"/>
                <a:cs typeface="Courier New" panose="02070309020205020404"/>
              </a:rPr>
              <a:t> adj. </a:t>
            </a:r>
            <a:r>
              <a:rPr lang="en-US" altLang="zh-CN" kern="100" dirty="0" smtClean="0">
                <a:latin typeface="Times New Roman" panose="02020603050405020304"/>
                <a:ea typeface="楷体_GB2312"/>
                <a:cs typeface="Courier New" panose="02070309020205020404"/>
              </a:rPr>
              <a:t>_____________________________</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2. astronomy</a:t>
            </a:r>
            <a:r>
              <a:rPr lang="en-US" altLang="zh-CN" i="1" kern="100" dirty="0">
                <a:solidFill>
                  <a:srgbClr val="000000"/>
                </a:solidFill>
                <a:latin typeface="Times New Roman" panose="02020603050405020304"/>
                <a:cs typeface="Courier New" panose="02070309020205020404"/>
              </a:rPr>
              <a:t> n. </a:t>
            </a:r>
            <a:r>
              <a:rPr lang="en-US" altLang="zh-CN" kern="100" dirty="0">
                <a:latin typeface="Times New Roman" panose="02020603050405020304"/>
                <a:ea typeface="楷体_GB2312"/>
                <a:cs typeface="Courier New" panose="02070309020205020404"/>
              </a:rPr>
              <a:t>_________</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3. canal</a:t>
            </a:r>
            <a:r>
              <a:rPr lang="en-US" altLang="zh-CN" i="1" kern="100" dirty="0">
                <a:solidFill>
                  <a:srgbClr val="000000"/>
                </a:solidFill>
                <a:latin typeface="Times New Roman" panose="02020603050405020304"/>
                <a:cs typeface="Courier New" panose="02070309020205020404"/>
              </a:rPr>
              <a:t> n. </a:t>
            </a:r>
            <a:r>
              <a:rPr lang="en-US" altLang="zh-CN" kern="100" dirty="0">
                <a:latin typeface="Times New Roman" panose="02020603050405020304"/>
                <a:ea typeface="楷体_GB2312"/>
                <a:cs typeface="Courier New" panose="02070309020205020404"/>
              </a:rPr>
              <a:t>______</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4. downfall</a:t>
            </a:r>
            <a:r>
              <a:rPr lang="en-US" altLang="zh-CN" i="1" kern="100" dirty="0">
                <a:solidFill>
                  <a:srgbClr val="000000"/>
                </a:solidFill>
                <a:latin typeface="Times New Roman" panose="02020603050405020304"/>
                <a:cs typeface="Courier New" panose="02070309020205020404"/>
              </a:rPr>
              <a:t> n. </a:t>
            </a:r>
            <a:r>
              <a:rPr lang="en-US" altLang="zh-CN" kern="100" dirty="0">
                <a:latin typeface="Times New Roman" panose="02020603050405020304"/>
                <a:ea typeface="楷体_GB2312"/>
                <a:cs typeface="Courier New" panose="02070309020205020404"/>
              </a:rPr>
              <a:t>______</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5. intrigue</a:t>
            </a:r>
            <a:r>
              <a:rPr lang="en-US" altLang="zh-CN" i="1" kern="100" dirty="0">
                <a:solidFill>
                  <a:srgbClr val="000000"/>
                </a:solidFill>
                <a:latin typeface="Times New Roman" panose="02020603050405020304"/>
                <a:cs typeface="Courier New" panose="02070309020205020404"/>
              </a:rPr>
              <a:t> </a:t>
            </a:r>
            <a:r>
              <a:rPr lang="en-US" altLang="zh-CN" i="1" kern="100" dirty="0">
                <a:solidFill>
                  <a:srgbClr val="000000"/>
                </a:solidFill>
                <a:latin typeface="Book Antiqua" panose="02040602050305030304"/>
                <a:cs typeface="Times New Roman" panose="02020603050405020304"/>
              </a:rPr>
              <a:t>v</a:t>
            </a:r>
            <a:r>
              <a:rPr lang="en-US" altLang="zh-CN" i="1" kern="100" dirty="0">
                <a:solidFill>
                  <a:srgbClr val="000000"/>
                </a:solidFill>
                <a:latin typeface="Times New Roman" panose="02020603050405020304"/>
                <a:cs typeface="Courier New" panose="02070309020205020404"/>
              </a:rPr>
              <a:t>. </a:t>
            </a:r>
            <a:r>
              <a:rPr lang="en-US" altLang="zh-CN" kern="100" dirty="0" smtClean="0">
                <a:latin typeface="Times New Roman" panose="02020603050405020304"/>
                <a:ea typeface="楷体_GB2312"/>
                <a:cs typeface="Courier New" panose="02070309020205020404"/>
              </a:rPr>
              <a:t>________________________________________________ </a:t>
            </a:r>
            <a:r>
              <a:rPr lang="en-US" altLang="zh-CN" kern="100" dirty="0" smtClean="0">
                <a:solidFill>
                  <a:srgbClr val="000000"/>
                </a:solidFill>
                <a:latin typeface="Times New Roman" panose="02020603050405020304"/>
                <a:cs typeface="Courier New" panose="02070309020205020404"/>
              </a:rPr>
              <a:t>6</a:t>
            </a:r>
            <a:r>
              <a:rPr lang="en-US" altLang="zh-CN" kern="100" dirty="0">
                <a:solidFill>
                  <a:srgbClr val="000000"/>
                </a:solidFill>
                <a:latin typeface="Times New Roman" panose="02020603050405020304"/>
                <a:cs typeface="Courier New" panose="02070309020205020404"/>
              </a:rPr>
              <a:t>. pyramid</a:t>
            </a:r>
            <a:r>
              <a:rPr lang="en-US" altLang="zh-CN" i="1" kern="100" dirty="0">
                <a:solidFill>
                  <a:srgbClr val="000000"/>
                </a:solidFill>
                <a:latin typeface="Times New Roman" panose="02020603050405020304"/>
                <a:cs typeface="Courier New" panose="02070309020205020404"/>
              </a:rPr>
              <a:t> n. </a:t>
            </a:r>
            <a:r>
              <a:rPr lang="en-US" altLang="zh-CN" kern="100" dirty="0">
                <a:latin typeface="Times New Roman" panose="02020603050405020304"/>
                <a:ea typeface="楷体_GB2312"/>
                <a:cs typeface="Courier New" panose="02070309020205020404"/>
              </a:rPr>
              <a:t>_________</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7. cyclone</a:t>
            </a:r>
            <a:r>
              <a:rPr lang="en-US" altLang="zh-CN" i="1" kern="100" dirty="0">
                <a:solidFill>
                  <a:srgbClr val="000000"/>
                </a:solidFill>
                <a:latin typeface="Times New Roman" panose="02020603050405020304"/>
                <a:cs typeface="Courier New" panose="02070309020205020404"/>
              </a:rPr>
              <a:t> n. </a:t>
            </a:r>
            <a:r>
              <a:rPr lang="en-US" altLang="zh-CN" kern="100" dirty="0" smtClean="0">
                <a:latin typeface="Times New Roman" panose="02020603050405020304"/>
                <a:ea typeface="楷体_GB2312"/>
                <a:cs typeface="Courier New" panose="02070309020205020404"/>
              </a:rPr>
              <a:t>_______________</a:t>
            </a:r>
            <a:endParaRPr lang="zh-CN" altLang="zh-CN" sz="1050" kern="100" dirty="0">
              <a:latin typeface="宋体" panose="02010600030101010101" pitchFamily="2" charset="-122"/>
              <a:cs typeface="Courier New" panose="02070309020205020404"/>
            </a:endParaRPr>
          </a:p>
        </p:txBody>
      </p:sp>
      <p:sp>
        <p:nvSpPr>
          <p:cNvPr id="2" name="矩形 1"/>
          <p:cNvSpPr/>
          <p:nvPr/>
        </p:nvSpPr>
        <p:spPr>
          <a:xfrm>
            <a:off x="2952725" y="1579018"/>
            <a:ext cx="4134465"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来自热带的；产于热带的</a:t>
            </a:r>
            <a:endParaRPr lang="zh-CN" altLang="en-US" dirty="0"/>
          </a:p>
        </p:txBody>
      </p:sp>
      <p:sp>
        <p:nvSpPr>
          <p:cNvPr id="3" name="矩形 2"/>
          <p:cNvSpPr/>
          <p:nvPr/>
        </p:nvSpPr>
        <p:spPr>
          <a:xfrm>
            <a:off x="2952725" y="2191086"/>
            <a:ext cx="1261884"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天文学</a:t>
            </a:r>
            <a:endParaRPr lang="zh-CN" altLang="en-US" dirty="0"/>
          </a:p>
        </p:txBody>
      </p:sp>
      <p:sp>
        <p:nvSpPr>
          <p:cNvPr id="5" name="矩形 4"/>
          <p:cNvSpPr/>
          <p:nvPr/>
        </p:nvSpPr>
        <p:spPr>
          <a:xfrm>
            <a:off x="2219480" y="2786309"/>
            <a:ext cx="902811"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运河</a:t>
            </a:r>
            <a:endParaRPr lang="zh-CN" altLang="en-US" dirty="0"/>
          </a:p>
        </p:txBody>
      </p:sp>
      <p:sp>
        <p:nvSpPr>
          <p:cNvPr id="6" name="矩形 5"/>
          <p:cNvSpPr/>
          <p:nvPr/>
        </p:nvSpPr>
        <p:spPr>
          <a:xfrm>
            <a:off x="2668054" y="3390158"/>
            <a:ext cx="902811"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衰败</a:t>
            </a:r>
            <a:endParaRPr lang="zh-CN" altLang="en-US" dirty="0"/>
          </a:p>
        </p:txBody>
      </p:sp>
      <p:sp>
        <p:nvSpPr>
          <p:cNvPr id="7" name="矩形 6"/>
          <p:cNvSpPr/>
          <p:nvPr/>
        </p:nvSpPr>
        <p:spPr>
          <a:xfrm>
            <a:off x="2376661" y="3959502"/>
            <a:ext cx="8773556" cy="523220"/>
          </a:xfrm>
          <a:prstGeom prst="rect">
            <a:avLst/>
          </a:prstGeom>
        </p:spPr>
        <p:txBody>
          <a:bodyPr wrap="none">
            <a:spAutoFit/>
          </a:bodyPr>
          <a:lstStyle/>
          <a:p>
            <a:r>
              <a:rPr lang="zh-CN" altLang="zh-CN" i="1" kern="100" dirty="0">
                <a:solidFill>
                  <a:srgbClr val="000000"/>
                </a:solidFill>
                <a:ea typeface="Times New Roman" panose="02020603050405020304"/>
              </a:rPr>
              <a:t> </a:t>
            </a:r>
            <a:r>
              <a:rPr lang="en-US" altLang="zh-CN" kern="100" dirty="0">
                <a:latin typeface="Times New Roman" panose="02020603050405020304"/>
                <a:ea typeface="楷体_GB2312"/>
              </a:rPr>
              <a:t>(</a:t>
            </a:r>
            <a:r>
              <a:rPr lang="zh-CN" altLang="zh-CN" kern="100" dirty="0">
                <a:latin typeface="Times New Roman" panose="02020603050405020304"/>
                <a:ea typeface="楷体_GB2312"/>
                <a:cs typeface="Times New Roman" panose="02020603050405020304"/>
              </a:rPr>
              <a:t>因奇特或神秘而</a:t>
            </a:r>
            <a:r>
              <a:rPr lang="en-US" altLang="zh-CN" kern="100" dirty="0">
                <a:latin typeface="Times New Roman" panose="02020603050405020304"/>
                <a:ea typeface="楷体_GB2312"/>
              </a:rPr>
              <a:t>)</a:t>
            </a:r>
            <a:r>
              <a:rPr lang="zh-CN" altLang="zh-CN" kern="100" dirty="0">
                <a:latin typeface="Times New Roman" panose="02020603050405020304"/>
                <a:ea typeface="楷体_GB2312"/>
                <a:cs typeface="Times New Roman" panose="02020603050405020304"/>
              </a:rPr>
              <a:t>激起</a:t>
            </a:r>
            <a:r>
              <a:rPr lang="en-US" altLang="zh-CN" kern="100" dirty="0">
                <a:latin typeface="宋体" panose="02010600030101010101" pitchFamily="2" charset="-122"/>
                <a:cs typeface="Times New Roman" panose="02020603050405020304"/>
              </a:rPr>
              <a:t>……</a:t>
            </a:r>
            <a:r>
              <a:rPr lang="zh-CN" altLang="zh-CN" kern="100" dirty="0">
                <a:latin typeface="Times New Roman" panose="02020603050405020304"/>
                <a:ea typeface="楷体_GB2312"/>
                <a:cs typeface="Times New Roman" panose="02020603050405020304"/>
              </a:rPr>
              <a:t>的兴趣，引起</a:t>
            </a:r>
            <a:r>
              <a:rPr lang="en-US" altLang="zh-CN" kern="100" dirty="0">
                <a:latin typeface="宋体" panose="02010600030101010101" pitchFamily="2" charset="-122"/>
                <a:cs typeface="Times New Roman" panose="02020603050405020304"/>
              </a:rPr>
              <a:t>……</a:t>
            </a:r>
            <a:r>
              <a:rPr lang="zh-CN" altLang="zh-CN" kern="100" dirty="0">
                <a:latin typeface="Times New Roman" panose="02020603050405020304"/>
                <a:ea typeface="楷体_GB2312"/>
                <a:cs typeface="Times New Roman" panose="02020603050405020304"/>
              </a:rPr>
              <a:t>的好奇心</a:t>
            </a:r>
            <a:endParaRPr lang="zh-CN" altLang="en-US" dirty="0"/>
          </a:p>
        </p:txBody>
      </p:sp>
      <p:sp>
        <p:nvSpPr>
          <p:cNvPr id="9" name="矩形 8"/>
          <p:cNvSpPr/>
          <p:nvPr/>
        </p:nvSpPr>
        <p:spPr>
          <a:xfrm>
            <a:off x="2616295" y="4554724"/>
            <a:ext cx="1261884"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金字塔</a:t>
            </a:r>
            <a:endParaRPr lang="zh-CN" altLang="en-US" dirty="0"/>
          </a:p>
        </p:txBody>
      </p:sp>
      <p:sp>
        <p:nvSpPr>
          <p:cNvPr id="10" name="矩形 9"/>
          <p:cNvSpPr/>
          <p:nvPr/>
        </p:nvSpPr>
        <p:spPr>
          <a:xfrm>
            <a:off x="2664884" y="5201143"/>
            <a:ext cx="1980029"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气旋；旋风</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6" grpId="0"/>
      <p:bldP spid="7" grpId="0"/>
      <p:bldP spid="9" grpId="0"/>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副标题 2"/>
          <p:cNvSpPr>
            <a:spLocks noGrp="1"/>
          </p:cNvSpPr>
          <p:nvPr>
            <p:ph type="subTitle" idx="1"/>
          </p:nvPr>
        </p:nvSpPr>
        <p:spPr bwMode="auto">
          <a:xfrm>
            <a:off x="414338" y="2123963"/>
            <a:ext cx="10693400" cy="250530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8. </a:t>
            </a:r>
            <a:r>
              <a:rPr lang="en-US" altLang="zh-CN" kern="100" dirty="0" err="1">
                <a:solidFill>
                  <a:srgbClr val="000000"/>
                </a:solidFill>
                <a:latin typeface="Times New Roman" panose="02020603050405020304"/>
                <a:cs typeface="Courier New" panose="02070309020205020404"/>
              </a:rPr>
              <a:t>megadrought</a:t>
            </a:r>
            <a:r>
              <a:rPr lang="en-US" altLang="zh-CN" i="1" kern="100" dirty="0">
                <a:solidFill>
                  <a:srgbClr val="000000"/>
                </a:solidFill>
                <a:latin typeface="Times New Roman" panose="02020603050405020304"/>
                <a:cs typeface="Courier New" panose="02070309020205020404"/>
              </a:rPr>
              <a:t> n. </a:t>
            </a:r>
            <a:r>
              <a:rPr lang="en-US" altLang="zh-CN" kern="100" dirty="0">
                <a:latin typeface="Times New Roman" panose="02020603050405020304"/>
                <a:ea typeface="楷体_GB2312"/>
                <a:cs typeface="Courier New" panose="02070309020205020404"/>
              </a:rPr>
              <a:t>____________</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9. on top of </a:t>
            </a:r>
            <a:r>
              <a:rPr lang="en-US" altLang="zh-CN" kern="100" dirty="0" smtClean="0">
                <a:latin typeface="Times New Roman" panose="02020603050405020304"/>
                <a:ea typeface="楷体_GB2312"/>
                <a:cs typeface="Courier New" panose="02070309020205020404"/>
              </a:rPr>
              <a:t>___________________________</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10. all the more </a:t>
            </a:r>
            <a:r>
              <a:rPr lang="en-US" altLang="zh-CN" kern="100" dirty="0">
                <a:latin typeface="Times New Roman" panose="02020603050405020304"/>
                <a:ea typeface="楷体_GB2312"/>
                <a:cs typeface="Courier New" panose="02070309020205020404"/>
              </a:rPr>
              <a:t>______</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11. at something's peak </a:t>
            </a:r>
            <a:r>
              <a:rPr lang="en-US" altLang="zh-CN" kern="100" dirty="0" smtClean="0">
                <a:latin typeface="Times New Roman" panose="02020603050405020304"/>
                <a:ea typeface="楷体_GB2312"/>
                <a:cs typeface="Courier New" panose="02070309020205020404"/>
              </a:rPr>
              <a:t>____________________</a:t>
            </a:r>
            <a:endParaRPr lang="zh-CN" altLang="zh-CN" sz="1050" kern="100" dirty="0">
              <a:latin typeface="宋体" panose="02010600030101010101" pitchFamily="2" charset="-122"/>
              <a:cs typeface="Courier New" panose="02070309020205020404"/>
            </a:endParaRPr>
          </a:p>
        </p:txBody>
      </p:sp>
      <p:sp>
        <p:nvSpPr>
          <p:cNvPr id="2" name="矩形 1"/>
          <p:cNvSpPr/>
          <p:nvPr/>
        </p:nvSpPr>
        <p:spPr>
          <a:xfrm>
            <a:off x="3456781" y="2212811"/>
            <a:ext cx="1620957"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超级干旱</a:t>
            </a:r>
            <a:endParaRPr lang="zh-CN" altLang="en-US" dirty="0"/>
          </a:p>
        </p:txBody>
      </p:sp>
      <p:sp>
        <p:nvSpPr>
          <p:cNvPr id="4" name="矩形 3"/>
          <p:cNvSpPr/>
          <p:nvPr/>
        </p:nvSpPr>
        <p:spPr>
          <a:xfrm>
            <a:off x="2525128" y="2824879"/>
            <a:ext cx="4134465"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除</a:t>
            </a:r>
            <a:r>
              <a:rPr lang="en-US" altLang="zh-CN" kern="100" dirty="0">
                <a:latin typeface="宋体" panose="02010600030101010101" pitchFamily="2" charset="-122"/>
                <a:cs typeface="Times New Roman" panose="02020603050405020304"/>
              </a:rPr>
              <a:t>……</a:t>
            </a:r>
            <a:r>
              <a:rPr lang="zh-CN" altLang="zh-CN" kern="100" dirty="0">
                <a:latin typeface="Times New Roman" panose="02020603050405020304"/>
                <a:ea typeface="楷体_GB2312"/>
                <a:cs typeface="Times New Roman" panose="02020603050405020304"/>
              </a:rPr>
              <a:t>之外；在</a:t>
            </a:r>
            <a:r>
              <a:rPr lang="en-US" altLang="zh-CN" kern="100" dirty="0">
                <a:latin typeface="宋体" panose="02010600030101010101" pitchFamily="2" charset="-122"/>
                <a:cs typeface="Times New Roman" panose="02020603050405020304"/>
              </a:rPr>
              <a:t>……</a:t>
            </a:r>
            <a:r>
              <a:rPr lang="zh-CN" altLang="zh-CN" kern="100" dirty="0">
                <a:latin typeface="Times New Roman" panose="02020603050405020304"/>
                <a:ea typeface="楷体_GB2312"/>
                <a:cs typeface="Times New Roman" panose="02020603050405020304"/>
              </a:rPr>
              <a:t>之上</a:t>
            </a:r>
            <a:endParaRPr lang="zh-CN" altLang="en-US" dirty="0"/>
          </a:p>
        </p:txBody>
      </p:sp>
      <p:sp>
        <p:nvSpPr>
          <p:cNvPr id="3" name="矩形 2"/>
          <p:cNvSpPr/>
          <p:nvPr/>
        </p:nvSpPr>
        <p:spPr>
          <a:xfrm>
            <a:off x="2914010" y="3400943"/>
            <a:ext cx="902811"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更加</a:t>
            </a:r>
            <a:endParaRPr lang="zh-CN" altLang="en-US" dirty="0"/>
          </a:p>
        </p:txBody>
      </p:sp>
      <p:sp>
        <p:nvSpPr>
          <p:cNvPr id="6" name="矩形 5"/>
          <p:cNvSpPr/>
          <p:nvPr/>
        </p:nvSpPr>
        <p:spPr>
          <a:xfrm>
            <a:off x="4113082" y="4013418"/>
            <a:ext cx="3057247"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在</a:t>
            </a:r>
            <a:r>
              <a:rPr lang="en-US" altLang="zh-CN" kern="100" dirty="0">
                <a:latin typeface="宋体" panose="02010600030101010101" pitchFamily="2" charset="-122"/>
                <a:cs typeface="Times New Roman" panose="02020603050405020304"/>
              </a:rPr>
              <a:t>……</a:t>
            </a:r>
            <a:r>
              <a:rPr lang="zh-CN" altLang="zh-CN" kern="100" dirty="0">
                <a:latin typeface="Times New Roman" panose="02020603050405020304"/>
                <a:ea typeface="楷体_GB2312"/>
                <a:cs typeface="Times New Roman" panose="02020603050405020304"/>
              </a:rPr>
              <a:t>的巅峰时期</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3" grpId="0"/>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标题 1"/>
          <p:cNvSpPr txBox="1">
            <a:spLocks noChangeArrowheads="1"/>
          </p:cNvSpPr>
          <p:nvPr/>
        </p:nvSpPr>
        <p:spPr bwMode="auto">
          <a:xfrm>
            <a:off x="0" y="619026"/>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dirty="0">
                <a:solidFill>
                  <a:schemeClr val="bg1"/>
                </a:solidFill>
                <a:latin typeface="微软雅黑" panose="020B0503020204020204" pitchFamily="34" charset="-122"/>
                <a:ea typeface="微软雅黑" panose="020B0503020204020204" pitchFamily="34" charset="-122"/>
              </a:rPr>
              <a:t>任务型课堂</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19461" name="副标题 3"/>
          <p:cNvSpPr>
            <a:spLocks noGrp="1"/>
          </p:cNvSpPr>
          <p:nvPr>
            <p:ph type="subTitle" idx="1"/>
          </p:nvPr>
        </p:nvSpPr>
        <p:spPr bwMode="auto">
          <a:xfrm>
            <a:off x="414338" y="1619907"/>
            <a:ext cx="10693400" cy="122777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4500880" algn="l"/>
              </a:tabLst>
            </a:pP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ea typeface="黑体" panose="02010609060101010101" charset="-122"/>
                <a:cs typeface="Times New Roman" panose="02020603050405020304"/>
              </a:rPr>
              <a:t>文本整体理解</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b="1" kern="100" dirty="0">
                <a:solidFill>
                  <a:srgbClr val="000000"/>
                </a:solidFill>
                <a:latin typeface="Times New Roman" panose="02020603050405020304"/>
                <a:ea typeface="黑体" panose="02010609060101010101" charset="-122"/>
                <a:cs typeface="Courier New" panose="02070309020205020404"/>
              </a:rPr>
              <a:t>Activity 1: Finish the structure according to the </a:t>
            </a:r>
            <a:r>
              <a:rPr lang="en-US" altLang="zh-CN" b="1" kern="100" dirty="0" smtClean="0">
                <a:solidFill>
                  <a:srgbClr val="000000"/>
                </a:solidFill>
                <a:latin typeface="Times New Roman" panose="02020603050405020304"/>
                <a:ea typeface="黑体" panose="02010609060101010101" charset="-122"/>
                <a:cs typeface="Courier New" panose="02070309020205020404"/>
              </a:rPr>
              <a:t>text</a:t>
            </a:r>
            <a:endParaRPr lang="zh-CN" altLang="zh-CN" sz="1050" kern="100" dirty="0">
              <a:latin typeface="宋体" panose="02010600030101010101" pitchFamily="2" charset="-122"/>
              <a:cs typeface="Courier New" panose="02070309020205020404"/>
            </a:endParaRPr>
          </a:p>
        </p:txBody>
      </p:sp>
      <p:pic>
        <p:nvPicPr>
          <p:cNvPr id="3" name="图片 2"/>
          <p:cNvPicPr>
            <a:picLocks noChangeAspect="1"/>
          </p:cNvPicPr>
          <p:nvPr/>
        </p:nvPicPr>
        <p:blipFill>
          <a:blip r:embed="rId1"/>
          <a:stretch>
            <a:fillRect/>
          </a:stretch>
        </p:blipFill>
        <p:spPr>
          <a:xfrm>
            <a:off x="540385" y="2951480"/>
            <a:ext cx="8491220" cy="2882900"/>
          </a:xfrm>
          <a:prstGeom prst="rect">
            <a:avLst/>
          </a:prstGeom>
        </p:spPr>
      </p:pic>
      <p:sp>
        <p:nvSpPr>
          <p:cNvPr id="2" name="矩形 1"/>
          <p:cNvSpPr/>
          <p:nvPr/>
        </p:nvSpPr>
        <p:spPr>
          <a:xfrm>
            <a:off x="3060731" y="2916071"/>
            <a:ext cx="596638" cy="338554"/>
          </a:xfrm>
          <a:prstGeom prst="rect">
            <a:avLst/>
          </a:prstGeom>
        </p:spPr>
        <p:txBody>
          <a:bodyPr wrap="none">
            <a:spAutoFit/>
          </a:bodyPr>
          <a:lstStyle/>
          <a:p>
            <a:r>
              <a:rPr lang="en-US" altLang="zh-CN" sz="1600" kern="100" dirty="0" smtClean="0">
                <a:latin typeface="Times New Roman" panose="02020603050405020304"/>
                <a:ea typeface="黑体" panose="02010609060101010101" charset="-122"/>
                <a:cs typeface="Courier New" panose="02070309020205020404"/>
              </a:rPr>
              <a:t>story</a:t>
            </a:r>
            <a:endParaRPr lang="zh-CN" altLang="en-US" sz="1600" dirty="0"/>
          </a:p>
        </p:txBody>
      </p:sp>
      <p:sp>
        <p:nvSpPr>
          <p:cNvPr id="6" name="矩形 5"/>
          <p:cNvSpPr/>
          <p:nvPr/>
        </p:nvSpPr>
        <p:spPr>
          <a:xfrm>
            <a:off x="2520099" y="3743781"/>
            <a:ext cx="1361270" cy="338554"/>
          </a:xfrm>
          <a:prstGeom prst="rect">
            <a:avLst/>
          </a:prstGeom>
        </p:spPr>
        <p:txBody>
          <a:bodyPr wrap="none">
            <a:spAutoFit/>
          </a:bodyPr>
          <a:lstStyle/>
          <a:p>
            <a:r>
              <a:rPr lang="en-US" altLang="zh-CN" sz="1600" kern="100" dirty="0" smtClean="0">
                <a:latin typeface="Times New Roman" panose="02020603050405020304"/>
                <a:ea typeface="黑体" panose="02010609060101010101" charset="-122"/>
                <a:cs typeface="Courier New" panose="02070309020205020404"/>
              </a:rPr>
              <a:t>Achievements</a:t>
            </a:r>
            <a:endParaRPr lang="zh-CN" altLang="en-US" sz="1600" dirty="0"/>
          </a:p>
        </p:txBody>
      </p:sp>
      <p:sp>
        <p:nvSpPr>
          <p:cNvPr id="7" name="矩形 6"/>
          <p:cNvSpPr/>
          <p:nvPr/>
        </p:nvSpPr>
        <p:spPr>
          <a:xfrm>
            <a:off x="4356806" y="3851897"/>
            <a:ext cx="1350050" cy="338554"/>
          </a:xfrm>
          <a:prstGeom prst="rect">
            <a:avLst/>
          </a:prstGeom>
        </p:spPr>
        <p:txBody>
          <a:bodyPr wrap="none">
            <a:spAutoFit/>
          </a:bodyPr>
          <a:lstStyle/>
          <a:p>
            <a:r>
              <a:rPr lang="en-US" altLang="zh-CN" sz="1600" kern="100" dirty="0" smtClean="0">
                <a:latin typeface="Times New Roman" panose="02020603050405020304"/>
                <a:ea typeface="黑体" panose="02010609060101010101" charset="-122"/>
                <a:cs typeface="Courier New" panose="02070309020205020404"/>
              </a:rPr>
              <a:t>understanding</a:t>
            </a:r>
            <a:endParaRPr lang="zh-CN" altLang="en-US" sz="1600" dirty="0"/>
          </a:p>
        </p:txBody>
      </p:sp>
      <p:sp>
        <p:nvSpPr>
          <p:cNvPr id="8" name="矩形 7"/>
          <p:cNvSpPr/>
          <p:nvPr/>
        </p:nvSpPr>
        <p:spPr>
          <a:xfrm>
            <a:off x="5544549" y="5292310"/>
            <a:ext cx="779381" cy="338554"/>
          </a:xfrm>
          <a:prstGeom prst="rect">
            <a:avLst/>
          </a:prstGeom>
        </p:spPr>
        <p:txBody>
          <a:bodyPr wrap="none">
            <a:spAutoFit/>
          </a:bodyPr>
          <a:lstStyle/>
          <a:p>
            <a:r>
              <a:rPr lang="en-US" altLang="zh-CN" sz="1600" kern="100" dirty="0" smtClean="0">
                <a:latin typeface="Times New Roman" panose="02020603050405020304"/>
                <a:ea typeface="黑体" panose="02010609060101010101" charset="-122"/>
                <a:cs typeface="Courier New" panose="02070309020205020404"/>
              </a:rPr>
              <a:t>decline</a:t>
            </a:r>
            <a:endParaRPr lang="zh-CN" altLang="en-US" sz="1600" dirty="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7" grpId="0"/>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18343" y="1768878"/>
            <a:ext cx="11223314" cy="25658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矩形 2"/>
          <p:cNvSpPr/>
          <p:nvPr/>
        </p:nvSpPr>
        <p:spPr>
          <a:xfrm>
            <a:off x="2232645" y="2736031"/>
            <a:ext cx="877163" cy="369332"/>
          </a:xfrm>
          <a:prstGeom prst="rect">
            <a:avLst/>
          </a:prstGeom>
        </p:spPr>
        <p:txBody>
          <a:bodyPr wrap="none">
            <a:spAutoFit/>
          </a:bodyPr>
          <a:lstStyle/>
          <a:p>
            <a:r>
              <a:rPr lang="en-US" altLang="zh-CN" sz="1800" kern="100" dirty="0" smtClean="0">
                <a:latin typeface="Times New Roman" panose="02020603050405020304"/>
                <a:ea typeface="黑体" panose="02010609060101010101" charset="-122"/>
                <a:cs typeface="Courier New" panose="02070309020205020404"/>
              </a:rPr>
              <a:t>reasons</a:t>
            </a:r>
            <a:endParaRPr lang="zh-CN" altLang="en-US" sz="1800" dirty="0"/>
          </a:p>
        </p:txBody>
      </p:sp>
      <p:sp>
        <p:nvSpPr>
          <p:cNvPr id="4" name="矩形 3"/>
          <p:cNvSpPr/>
          <p:nvPr/>
        </p:nvSpPr>
        <p:spPr>
          <a:xfrm>
            <a:off x="4968949" y="2015951"/>
            <a:ext cx="813043" cy="369332"/>
          </a:xfrm>
          <a:prstGeom prst="rect">
            <a:avLst/>
          </a:prstGeom>
        </p:spPr>
        <p:txBody>
          <a:bodyPr wrap="none">
            <a:spAutoFit/>
          </a:bodyPr>
          <a:lstStyle/>
          <a:p>
            <a:r>
              <a:rPr lang="en-US" altLang="zh-CN" sz="1800" kern="100" dirty="0" smtClean="0">
                <a:latin typeface="Times New Roman" panose="02020603050405020304"/>
                <a:ea typeface="黑体" panose="02010609060101010101" charset="-122"/>
                <a:cs typeface="Courier New" panose="02070309020205020404"/>
              </a:rPr>
              <a:t>human</a:t>
            </a:r>
            <a:endParaRPr lang="zh-CN" altLang="en-US" sz="1800" dirty="0"/>
          </a:p>
        </p:txBody>
      </p:sp>
      <p:sp>
        <p:nvSpPr>
          <p:cNvPr id="5" name="矩形 4"/>
          <p:cNvSpPr/>
          <p:nvPr/>
        </p:nvSpPr>
        <p:spPr>
          <a:xfrm>
            <a:off x="6481117" y="2296084"/>
            <a:ext cx="1518364" cy="338554"/>
          </a:xfrm>
          <a:prstGeom prst="rect">
            <a:avLst/>
          </a:prstGeom>
        </p:spPr>
        <p:txBody>
          <a:bodyPr wrap="none">
            <a:spAutoFit/>
          </a:bodyPr>
          <a:lstStyle/>
          <a:p>
            <a:r>
              <a:rPr lang="en-US" altLang="zh-CN" sz="1600" kern="100" dirty="0" smtClean="0">
                <a:latin typeface="Times New Roman" panose="02020603050405020304"/>
                <a:ea typeface="黑体" panose="02010609060101010101" charset="-122"/>
                <a:cs typeface="Courier New" panose="02070309020205020404"/>
              </a:rPr>
              <a:t>natural disasters</a:t>
            </a:r>
            <a:endParaRPr lang="zh-CN" altLang="en-US" sz="1600" dirty="0"/>
          </a:p>
        </p:txBody>
      </p:sp>
      <p:sp>
        <p:nvSpPr>
          <p:cNvPr id="6" name="矩形 5"/>
          <p:cNvSpPr/>
          <p:nvPr/>
        </p:nvSpPr>
        <p:spPr>
          <a:xfrm>
            <a:off x="4959214" y="3029329"/>
            <a:ext cx="747395" cy="337185"/>
          </a:xfrm>
          <a:prstGeom prst="rect">
            <a:avLst/>
          </a:prstGeom>
        </p:spPr>
        <p:txBody>
          <a:bodyPr wrap="none">
            <a:spAutoFit/>
          </a:bodyPr>
          <a:lstStyle/>
          <a:p>
            <a:r>
              <a:rPr lang="en-US" altLang="zh-CN" sz="1600" kern="100" dirty="0" smtClean="0">
                <a:latin typeface="Times New Roman" panose="02020603050405020304"/>
                <a:ea typeface="黑体" panose="02010609060101010101" charset="-122"/>
                <a:cs typeface="Courier New" panose="02070309020205020404"/>
              </a:rPr>
              <a:t>natural</a:t>
            </a:r>
            <a:endParaRPr lang="zh-CN" altLang="en-US" sz="1600" dirty="0"/>
          </a:p>
        </p:txBody>
      </p:sp>
      <p:sp>
        <p:nvSpPr>
          <p:cNvPr id="7" name="矩形 6"/>
          <p:cNvSpPr/>
          <p:nvPr/>
        </p:nvSpPr>
        <p:spPr>
          <a:xfrm>
            <a:off x="4742173" y="3909645"/>
            <a:ext cx="1378904" cy="338554"/>
          </a:xfrm>
          <a:prstGeom prst="rect">
            <a:avLst/>
          </a:prstGeom>
        </p:spPr>
        <p:txBody>
          <a:bodyPr wrap="none">
            <a:spAutoFit/>
          </a:bodyPr>
          <a:lstStyle/>
          <a:p>
            <a:r>
              <a:rPr lang="en-US" altLang="zh-CN" sz="1600" kern="100" dirty="0" smtClean="0">
                <a:latin typeface="Times New Roman" panose="02020603050405020304"/>
                <a:ea typeface="黑体" panose="02010609060101010101" charset="-122"/>
                <a:cs typeface="Courier New" panose="02070309020205020404"/>
              </a:rPr>
              <a:t>thinking about</a:t>
            </a:r>
            <a:endParaRPr lang="zh-CN" altLang="en-US" sz="16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副标题 1"/>
          <p:cNvSpPr>
            <a:spLocks noGrp="1"/>
          </p:cNvSpPr>
          <p:nvPr>
            <p:ph type="subTitle" idx="1"/>
          </p:nvPr>
        </p:nvSpPr>
        <p:spPr bwMode="auto">
          <a:xfrm>
            <a:off x="414338" y="611795"/>
            <a:ext cx="10693400" cy="5450466"/>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4500880" algn="l"/>
              </a:tabLst>
            </a:pP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ea typeface="黑体" panose="02010609060101010101" charset="-122"/>
                <a:cs typeface="Times New Roman" panose="02020603050405020304"/>
              </a:rPr>
              <a:t>文本细节领悟</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b="1" kern="100" dirty="0">
                <a:solidFill>
                  <a:srgbClr val="000000"/>
                </a:solidFill>
                <a:latin typeface="Times New Roman" panose="02020603050405020304"/>
                <a:cs typeface="Courier New" panose="02070309020205020404"/>
              </a:rPr>
              <a:t>Activity 2: Choose the best answer for each question according to the text</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1. What did William find in his study?</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A. He found several new stars.</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B. He found that the locations of the 117 known Maya cities are consistent with the positions of the stars. </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C. He found some Maya cities buried deep in the jungle.</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D. He found some stars suddenly disappeared</a:t>
            </a:r>
            <a:r>
              <a:rPr lang="en-US" altLang="zh-CN" kern="100" dirty="0" smtClean="0">
                <a:solidFill>
                  <a:srgbClr val="000000"/>
                </a:solidFill>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p:txBody>
      </p:sp>
      <p:sp>
        <p:nvSpPr>
          <p:cNvPr id="3" name="矩形 2"/>
          <p:cNvSpPr/>
          <p:nvPr/>
        </p:nvSpPr>
        <p:spPr>
          <a:xfrm>
            <a:off x="324433" y="3636131"/>
            <a:ext cx="646331" cy="646331"/>
          </a:xfrm>
          <a:prstGeom prst="rect">
            <a:avLst/>
          </a:prstGeom>
        </p:spPr>
        <p:txBody>
          <a:bodyPr wrap="none">
            <a:spAutoFit/>
          </a:bodyPr>
          <a:lstStyle/>
          <a:p>
            <a:pPr>
              <a:defRPr/>
            </a:pPr>
            <a:r>
              <a:rPr lang="en-US" altLang="zh-CN"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副标题 1"/>
          <p:cNvSpPr>
            <a:spLocks noGrp="1"/>
          </p:cNvSpPr>
          <p:nvPr>
            <p:ph type="subTitle" idx="1"/>
          </p:nvPr>
        </p:nvSpPr>
        <p:spPr bwMode="auto">
          <a:xfrm>
            <a:off x="414338" y="1714757"/>
            <a:ext cx="10693400" cy="303749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2. Which of the following made the Maya calendar very accurate?</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A. Their understanding of mathematics and astronomy. </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B. Their advanced technology.</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C. Their rich knowledge of physics.</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D. Their extraordinary intelligence</a:t>
            </a:r>
            <a:r>
              <a:rPr lang="en-US" altLang="zh-CN" kern="100" dirty="0" smtClean="0">
                <a:solidFill>
                  <a:srgbClr val="000000"/>
                </a:solidFill>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p:txBody>
      </p:sp>
      <p:sp>
        <p:nvSpPr>
          <p:cNvPr id="3" name="矩形 2"/>
          <p:cNvSpPr/>
          <p:nvPr/>
        </p:nvSpPr>
        <p:spPr>
          <a:xfrm>
            <a:off x="360437" y="2339987"/>
            <a:ext cx="646331" cy="646331"/>
          </a:xfrm>
          <a:prstGeom prst="rect">
            <a:avLst/>
          </a:prstGeom>
        </p:spPr>
        <p:txBody>
          <a:bodyPr wrap="none">
            <a:spAutoFit/>
          </a:bodyPr>
          <a:lstStyle/>
          <a:p>
            <a:pPr>
              <a:defRPr/>
            </a:pPr>
            <a:r>
              <a:rPr lang="en-US" altLang="zh-CN"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副标题 1"/>
          <p:cNvSpPr>
            <a:spLocks noGrp="1"/>
          </p:cNvSpPr>
          <p:nvPr>
            <p:ph type="subTitle" idx="1"/>
          </p:nvPr>
        </p:nvSpPr>
        <p:spPr bwMode="auto">
          <a:xfrm>
            <a:off x="414338" y="1835931"/>
            <a:ext cx="10693400" cy="303749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3. What happened to the Maya in the early 16th century?</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A. Most Maya people were killed by Europeans.</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B. The houses of the Maya people were burned by Europeans. </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C. Most Maya people died of an infectious disease.</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D. Only a few Maya people survived</a:t>
            </a:r>
            <a:r>
              <a:rPr lang="en-US" altLang="zh-CN" kern="100" dirty="0" smtClean="0">
                <a:solidFill>
                  <a:srgbClr val="000000"/>
                </a:solidFill>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p:txBody>
      </p:sp>
      <p:sp>
        <p:nvSpPr>
          <p:cNvPr id="3" name="矩形 2"/>
          <p:cNvSpPr/>
          <p:nvPr/>
        </p:nvSpPr>
        <p:spPr>
          <a:xfrm>
            <a:off x="360437" y="4260343"/>
            <a:ext cx="646331" cy="646331"/>
          </a:xfrm>
          <a:prstGeom prst="rect">
            <a:avLst/>
          </a:prstGeom>
        </p:spPr>
        <p:txBody>
          <a:bodyPr wrap="none">
            <a:spAutoFit/>
          </a:bodyPr>
          <a:lstStyle/>
          <a:p>
            <a:pPr>
              <a:defRPr/>
            </a:pPr>
            <a:r>
              <a:rPr lang="en-US" altLang="zh-CN"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副标题 1"/>
          <p:cNvSpPr>
            <a:spLocks noGrp="1"/>
          </p:cNvSpPr>
          <p:nvPr>
            <p:ph type="subTitle" idx="1"/>
          </p:nvPr>
        </p:nvSpPr>
        <p:spPr bwMode="auto">
          <a:xfrm>
            <a:off x="414338" y="755650"/>
            <a:ext cx="10693400" cy="491826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4500880" algn="l"/>
              </a:tabLst>
            </a:pP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ea typeface="黑体" panose="02010609060101010101" charset="-122"/>
                <a:cs typeface="Times New Roman" panose="02020603050405020304"/>
              </a:rPr>
              <a:t>语言知识运用</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b="1" kern="100" dirty="0">
                <a:solidFill>
                  <a:srgbClr val="000000"/>
                </a:solidFill>
                <a:latin typeface="Times New Roman" panose="02020603050405020304"/>
                <a:cs typeface="Courier New" panose="02070309020205020404"/>
              </a:rPr>
              <a:t>Activity 3: </a:t>
            </a:r>
            <a:r>
              <a:rPr lang="en-US" altLang="zh-CN" b="1" kern="100" dirty="0" err="1">
                <a:solidFill>
                  <a:srgbClr val="000000"/>
                </a:solidFill>
                <a:latin typeface="Times New Roman" panose="02020603050405020304"/>
                <a:cs typeface="Courier New" panose="02070309020205020404"/>
              </a:rPr>
              <a:t>Analyse</a:t>
            </a:r>
            <a:r>
              <a:rPr lang="en-US" altLang="zh-CN" b="1" kern="100" dirty="0">
                <a:solidFill>
                  <a:srgbClr val="000000"/>
                </a:solidFill>
                <a:latin typeface="Times New Roman" panose="02020603050405020304"/>
                <a:cs typeface="Courier New" panose="02070309020205020404"/>
              </a:rPr>
              <a:t> the difficult sentences and translate them</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1.  What is most extraordinary about these complex structures is how they were built without the use of wheels... </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IPAPANNEW"/>
                <a:cs typeface="Times New Roman" panose="02020603050405020304"/>
              </a:rPr>
              <a:t>[</a:t>
            </a:r>
            <a:r>
              <a:rPr lang="zh-CN" altLang="zh-CN" kern="100" dirty="0">
                <a:solidFill>
                  <a:srgbClr val="000000"/>
                </a:solidFill>
                <a:latin typeface="IPAPANNEW"/>
                <a:cs typeface="Times New Roman" panose="02020603050405020304"/>
              </a:rPr>
              <a:t>句子分析</a:t>
            </a:r>
            <a:r>
              <a:rPr lang="en-US" altLang="zh-CN" kern="100" dirty="0">
                <a:solidFill>
                  <a:srgbClr val="000000"/>
                </a:solidFill>
                <a:latin typeface="IPAPANNEW"/>
                <a:cs typeface="Times New Roman" panose="02020603050405020304"/>
              </a:rPr>
              <a:t>]</a:t>
            </a:r>
            <a:r>
              <a:rPr lang="zh-CN" altLang="zh-CN" kern="100" dirty="0">
                <a:solidFill>
                  <a:srgbClr val="000000"/>
                </a:solidFill>
                <a:latin typeface="Times New Roman" panose="02020603050405020304"/>
                <a:cs typeface="Times New Roman" panose="02020603050405020304"/>
              </a:rPr>
              <a:t>本句中</a:t>
            </a:r>
            <a:r>
              <a:rPr lang="en-US" altLang="zh-CN" kern="100" dirty="0">
                <a:solidFill>
                  <a:srgbClr val="000000"/>
                </a:solidFill>
                <a:latin typeface="Times New Roman" panose="02020603050405020304"/>
                <a:cs typeface="Courier New" panose="02070309020205020404"/>
              </a:rPr>
              <a:t>What</a:t>
            </a:r>
            <a:r>
              <a:rPr lang="zh-CN" altLang="zh-CN" kern="100" dirty="0">
                <a:solidFill>
                  <a:srgbClr val="000000"/>
                </a:solidFill>
                <a:latin typeface="Times New Roman" panose="02020603050405020304"/>
                <a:cs typeface="Times New Roman" panose="02020603050405020304"/>
              </a:rPr>
              <a:t>引导的从句作句子的</a:t>
            </a:r>
            <a:r>
              <a:rPr lang="en-US" altLang="zh-CN" kern="100" dirty="0">
                <a:latin typeface="Times New Roman" panose="02020603050405020304"/>
                <a:ea typeface="楷体_GB2312"/>
                <a:cs typeface="Courier New" panose="02070309020205020404"/>
              </a:rPr>
              <a:t>______</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What</a:t>
            </a:r>
            <a:r>
              <a:rPr lang="zh-CN" altLang="zh-CN" kern="100" dirty="0">
                <a:solidFill>
                  <a:srgbClr val="000000"/>
                </a:solidFill>
                <a:latin typeface="Times New Roman" panose="02020603050405020304"/>
                <a:cs typeface="Times New Roman" panose="02020603050405020304"/>
              </a:rPr>
              <a:t>在从句中作</a:t>
            </a:r>
            <a:r>
              <a:rPr lang="en-US" altLang="zh-CN" kern="100" dirty="0">
                <a:latin typeface="Times New Roman" panose="02020603050405020304"/>
                <a:ea typeface="楷体_GB2312"/>
                <a:cs typeface="Courier New" panose="02070309020205020404"/>
              </a:rPr>
              <a:t>______</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how</a:t>
            </a:r>
            <a:r>
              <a:rPr lang="zh-CN" altLang="zh-CN" kern="100" dirty="0">
                <a:solidFill>
                  <a:srgbClr val="000000"/>
                </a:solidFill>
                <a:latin typeface="Times New Roman" panose="02020603050405020304"/>
                <a:cs typeface="Times New Roman" panose="02020603050405020304"/>
              </a:rPr>
              <a:t>引导</a:t>
            </a:r>
            <a:r>
              <a:rPr lang="en-US" altLang="zh-CN" kern="100" dirty="0">
                <a:latin typeface="Times New Roman" panose="02020603050405020304"/>
                <a:ea typeface="楷体_GB2312"/>
                <a:cs typeface="Courier New" panose="02070309020205020404"/>
              </a:rPr>
              <a:t>______</a:t>
            </a:r>
            <a:r>
              <a:rPr lang="zh-CN" altLang="zh-CN" kern="100" dirty="0">
                <a:solidFill>
                  <a:srgbClr val="000000"/>
                </a:solidFill>
                <a:latin typeface="Times New Roman" panose="02020603050405020304"/>
                <a:cs typeface="Times New Roman" panose="02020603050405020304"/>
              </a:rPr>
              <a:t>从句。</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IPAPANNEW"/>
                <a:cs typeface="Times New Roman" panose="02020603050405020304"/>
              </a:rPr>
              <a:t>[</a:t>
            </a:r>
            <a:r>
              <a:rPr lang="zh-CN" altLang="zh-CN" kern="100" dirty="0">
                <a:solidFill>
                  <a:srgbClr val="000000"/>
                </a:solidFill>
                <a:latin typeface="IPAPANNEW"/>
                <a:cs typeface="Times New Roman" panose="02020603050405020304"/>
              </a:rPr>
              <a:t>尝试翻译</a:t>
            </a:r>
            <a:r>
              <a:rPr lang="en-US" altLang="zh-CN" kern="100" dirty="0" smtClean="0">
                <a:solidFill>
                  <a:srgbClr val="000000"/>
                </a:solidFill>
                <a:latin typeface="IPAPANNEW"/>
                <a:cs typeface="Times New Roman" panose="02020603050405020304"/>
              </a:rPr>
              <a:t>]</a:t>
            </a:r>
            <a:r>
              <a:rPr lang="en-US" altLang="zh-CN" kern="100" dirty="0" smtClean="0">
                <a:latin typeface="Times New Roman" panose="02020603050405020304"/>
                <a:ea typeface="楷体_GB2312"/>
                <a:cs typeface="Courier New" panose="02070309020205020404"/>
              </a:rPr>
              <a:t>_________________________________________________ ________________________________________________</a:t>
            </a:r>
            <a:r>
              <a:rPr lang="en-US" altLang="zh-CN" kern="100" dirty="0">
                <a:latin typeface="Times New Roman" panose="02020603050405020304"/>
                <a:ea typeface="楷体_GB2312"/>
                <a:cs typeface="Courier New" panose="02070309020205020404"/>
              </a:rPr>
              <a:t>_</a:t>
            </a:r>
            <a:r>
              <a:rPr lang="en-US" altLang="zh-CN" kern="100" dirty="0" smtClean="0">
                <a:latin typeface="Times New Roman" panose="02020603050405020304"/>
                <a:ea typeface="楷体_GB2312"/>
                <a:cs typeface="Courier New" panose="02070309020205020404"/>
              </a:rPr>
              <a:t>__________</a:t>
            </a:r>
            <a:endParaRPr lang="zh-CN" altLang="zh-CN" sz="1050" kern="100" dirty="0">
              <a:latin typeface="宋体" panose="02010600030101010101" pitchFamily="2" charset="-122"/>
              <a:cs typeface="Courier New" panose="02070309020205020404"/>
            </a:endParaRPr>
          </a:p>
        </p:txBody>
      </p:sp>
      <p:sp>
        <p:nvSpPr>
          <p:cNvPr id="2" name="矩形 1"/>
          <p:cNvSpPr/>
          <p:nvPr/>
        </p:nvSpPr>
        <p:spPr>
          <a:xfrm>
            <a:off x="7414510" y="3240088"/>
            <a:ext cx="902811"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主语</a:t>
            </a:r>
            <a:endParaRPr lang="zh-CN" altLang="en-US" dirty="0"/>
          </a:p>
        </p:txBody>
      </p:sp>
      <p:sp>
        <p:nvSpPr>
          <p:cNvPr id="4" name="矩形 3"/>
          <p:cNvSpPr/>
          <p:nvPr/>
        </p:nvSpPr>
        <p:spPr>
          <a:xfrm>
            <a:off x="944698" y="3826685"/>
            <a:ext cx="902811"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主语</a:t>
            </a:r>
            <a:endParaRPr lang="zh-CN" altLang="en-US" dirty="0"/>
          </a:p>
        </p:txBody>
      </p:sp>
      <p:sp>
        <p:nvSpPr>
          <p:cNvPr id="5" name="矩形 4"/>
          <p:cNvSpPr/>
          <p:nvPr/>
        </p:nvSpPr>
        <p:spPr>
          <a:xfrm>
            <a:off x="3722404" y="3826685"/>
            <a:ext cx="902811"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表语</a:t>
            </a:r>
            <a:endParaRPr lang="zh-CN" altLang="en-US" dirty="0"/>
          </a:p>
        </p:txBody>
      </p:sp>
      <p:sp>
        <p:nvSpPr>
          <p:cNvPr id="6" name="副标题 1"/>
          <p:cNvSpPr txBox="1"/>
          <p:nvPr/>
        </p:nvSpPr>
        <p:spPr bwMode="auto">
          <a:xfrm>
            <a:off x="414338" y="4320207"/>
            <a:ext cx="10693400" cy="129881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spcAft>
                <a:spcPts val="0"/>
              </a:spcAft>
              <a:tabLst>
                <a:tab pos="4500880" algn="l"/>
              </a:tabLst>
            </a:pPr>
            <a:r>
              <a:rPr lang="en-US" altLang="zh-CN" kern="100" dirty="0" smtClean="0">
                <a:solidFill>
                  <a:srgbClr val="FF0000"/>
                </a:solidFill>
                <a:latin typeface="Times New Roman" panose="02020603050405020304"/>
                <a:ea typeface="楷体_GB2312"/>
                <a:cs typeface="Times New Roman" panose="02020603050405020304"/>
              </a:rPr>
              <a:t>                        </a:t>
            </a:r>
            <a:r>
              <a:rPr lang="zh-CN" altLang="zh-CN" kern="100" dirty="0" smtClean="0">
                <a:solidFill>
                  <a:srgbClr val="FF0000"/>
                </a:solidFill>
                <a:latin typeface="Times New Roman" panose="02020603050405020304"/>
                <a:ea typeface="楷体_GB2312"/>
                <a:cs typeface="Times New Roman" panose="02020603050405020304"/>
              </a:rPr>
              <a:t>这些</a:t>
            </a:r>
            <a:r>
              <a:rPr lang="zh-CN" altLang="zh-CN" kern="100" dirty="0">
                <a:solidFill>
                  <a:srgbClr val="FF0000"/>
                </a:solidFill>
                <a:latin typeface="Times New Roman" panose="02020603050405020304"/>
                <a:ea typeface="楷体_GB2312"/>
                <a:cs typeface="Times New Roman" panose="02020603050405020304"/>
              </a:rPr>
              <a:t>复杂结构最不寻常的地方在于，它们是如何在没有使用轮子的情况下建成的</a:t>
            </a:r>
            <a:r>
              <a:rPr lang="en-US" altLang="zh-CN" kern="100" dirty="0">
                <a:solidFill>
                  <a:srgbClr val="FF0000"/>
                </a:solidFill>
                <a:latin typeface="宋体" panose="02010600030101010101" pitchFamily="2" charset="-122"/>
                <a:cs typeface="Times New Roman" panose="02020603050405020304"/>
              </a:rPr>
              <a:t>……</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36202" y="1657777"/>
            <a:ext cx="2419350" cy="666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362" name="TextBox 31"/>
          <p:cNvSpPr txBox="1">
            <a:spLocks noChangeArrowheads="1"/>
          </p:cNvSpPr>
          <p:nvPr/>
        </p:nvSpPr>
        <p:spPr bwMode="auto">
          <a:xfrm>
            <a:off x="649288" y="69850"/>
            <a:ext cx="64103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zh-CN" altLang="en-US" sz="1400" b="1">
                <a:solidFill>
                  <a:srgbClr val="C0472D"/>
                </a:solidFill>
                <a:latin typeface="微软雅黑" panose="020B0503020204020204" pitchFamily="34" charset="-122"/>
                <a:ea typeface="微软雅黑" panose="020B0503020204020204" pitchFamily="34" charset="-122"/>
              </a:rPr>
              <a:t>第一单元　伟大的复兴</a:t>
            </a:r>
            <a:r>
              <a:rPr lang="en-US" altLang="zh-CN" sz="1400" b="1">
                <a:solidFill>
                  <a:srgbClr val="C0472D"/>
                </a:solidFill>
                <a:latin typeface="微软雅黑" panose="020B0503020204020204" pitchFamily="34" charset="-122"/>
                <a:ea typeface="微软雅黑" panose="020B0503020204020204" pitchFamily="34" charset="-122"/>
              </a:rPr>
              <a:t>·</a:t>
            </a:r>
            <a:r>
              <a:rPr lang="zh-CN" altLang="en-US" sz="1400" b="1">
                <a:solidFill>
                  <a:srgbClr val="C0472D"/>
                </a:solidFill>
                <a:latin typeface="微软雅黑" panose="020B0503020204020204" pitchFamily="34" charset="-122"/>
                <a:ea typeface="微软雅黑" panose="020B0503020204020204" pitchFamily="34" charset="-122"/>
              </a:rPr>
              <a:t>中国革命传统作品研习</a:t>
            </a:r>
            <a:endParaRPr lang="zh-CN" altLang="en-US" sz="1400" b="1">
              <a:solidFill>
                <a:srgbClr val="C0472D"/>
              </a:solidFill>
              <a:latin typeface="微软雅黑" panose="020B0503020204020204" pitchFamily="34" charset="-122"/>
              <a:ea typeface="微软雅黑" panose="020B0503020204020204" pitchFamily="34" charset="-122"/>
            </a:endParaRPr>
          </a:p>
        </p:txBody>
      </p:sp>
      <p:sp>
        <p:nvSpPr>
          <p:cNvPr id="6" name="平行四边形 5"/>
          <p:cNvSpPr/>
          <p:nvPr/>
        </p:nvSpPr>
        <p:spPr>
          <a:xfrm>
            <a:off x="-3175" y="0"/>
            <a:ext cx="11522075" cy="1557338"/>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15364" name="标题 1"/>
          <p:cNvSpPr txBox="1">
            <a:spLocks noChangeArrowheads="1"/>
          </p:cNvSpPr>
          <p:nvPr/>
        </p:nvSpPr>
        <p:spPr bwMode="auto">
          <a:xfrm>
            <a:off x="17463" y="417513"/>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smtClean="0">
                <a:solidFill>
                  <a:schemeClr val="bg1"/>
                </a:solidFill>
                <a:latin typeface="微软雅黑" panose="020B0503020204020204" pitchFamily="34" charset="-122"/>
                <a:ea typeface="微软雅黑" panose="020B0503020204020204" pitchFamily="34" charset="-122"/>
              </a:rPr>
              <a:t>单元概览</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7" name="副标题 3"/>
          <p:cNvSpPr>
            <a:spLocks noGrp="1"/>
          </p:cNvSpPr>
          <p:nvPr>
            <p:ph type="subTitle" idx="1"/>
          </p:nvPr>
        </p:nvSpPr>
        <p:spPr>
          <a:xfrm>
            <a:off x="415037" y="2335651"/>
            <a:ext cx="10692000" cy="3707765"/>
          </a:xfrm>
        </p:spPr>
        <p:txBody>
          <a:bodyPr/>
          <a:lstStyle/>
          <a:p>
            <a:pPr indent="711200"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The theme of this unit is humans and nature, whose topic is about exploring the unknown. Aimed at broadening students' cognitive horizons and cultural perspective, this unit cultivates students' scientific and truth-seeking spirit, and deepens their understanding of the community with a shared future for mankind. It introduces unsolved mysteries in various fields such as nature and history. </a:t>
            </a:r>
            <a:endParaRPr lang="zh-CN" altLang="zh-CN" sz="1050" kern="100" dirty="0">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副标题 1"/>
          <p:cNvSpPr>
            <a:spLocks noGrp="1"/>
          </p:cNvSpPr>
          <p:nvPr>
            <p:ph type="subTitle" idx="1"/>
          </p:nvPr>
        </p:nvSpPr>
        <p:spPr bwMode="auto">
          <a:xfrm>
            <a:off x="414338" y="1292498"/>
            <a:ext cx="10693400" cy="371178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2.  It was a writing system so complicated that, so far, no one has been able to interpret it completely. </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IPAPANNEW"/>
                <a:cs typeface="Times New Roman" panose="02020603050405020304"/>
              </a:rPr>
              <a:t>[</a:t>
            </a:r>
            <a:r>
              <a:rPr lang="zh-CN" altLang="zh-CN" kern="100" dirty="0">
                <a:solidFill>
                  <a:srgbClr val="000000"/>
                </a:solidFill>
                <a:latin typeface="IPAPANNEW"/>
                <a:cs typeface="Times New Roman" panose="02020603050405020304"/>
              </a:rPr>
              <a:t>句子分析</a:t>
            </a:r>
            <a:r>
              <a:rPr lang="en-US" altLang="zh-CN" kern="100" dirty="0">
                <a:solidFill>
                  <a:srgbClr val="000000"/>
                </a:solidFill>
                <a:latin typeface="IPAPANNEW"/>
                <a:cs typeface="Times New Roman" panose="02020603050405020304"/>
              </a:rPr>
              <a:t>]</a:t>
            </a:r>
            <a:r>
              <a:rPr lang="zh-CN" altLang="zh-CN" kern="100" dirty="0">
                <a:solidFill>
                  <a:srgbClr val="000000"/>
                </a:solidFill>
                <a:latin typeface="Times New Roman" panose="02020603050405020304"/>
                <a:cs typeface="Times New Roman" panose="02020603050405020304"/>
              </a:rPr>
              <a:t>本句中含有</a:t>
            </a:r>
            <a:r>
              <a:rPr lang="en-US" altLang="zh-CN" kern="100" dirty="0">
                <a:solidFill>
                  <a:srgbClr val="000000"/>
                </a:solidFill>
                <a:latin typeface="Times New Roman" panose="02020603050405020304"/>
                <a:cs typeface="Courier New" panose="02070309020205020404"/>
              </a:rPr>
              <a:t>“so... that...”</a:t>
            </a:r>
            <a:r>
              <a:rPr lang="zh-CN" altLang="zh-CN" kern="100" dirty="0">
                <a:solidFill>
                  <a:srgbClr val="000000"/>
                </a:solidFill>
                <a:latin typeface="Times New Roman" panose="02020603050405020304"/>
                <a:cs typeface="Times New Roman" panose="02020603050405020304"/>
              </a:rPr>
              <a:t>句型，意为</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如此</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以至于</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that</a:t>
            </a:r>
            <a:r>
              <a:rPr lang="zh-CN" altLang="zh-CN" kern="100" dirty="0">
                <a:solidFill>
                  <a:srgbClr val="000000"/>
                </a:solidFill>
                <a:latin typeface="Times New Roman" panose="02020603050405020304"/>
                <a:cs typeface="Times New Roman" panose="02020603050405020304"/>
              </a:rPr>
              <a:t>引导</a:t>
            </a:r>
            <a:r>
              <a:rPr lang="en-US" altLang="zh-CN" kern="100" dirty="0">
                <a:latin typeface="Times New Roman" panose="02020603050405020304"/>
                <a:ea typeface="楷体_GB2312"/>
                <a:cs typeface="Courier New" panose="02070309020205020404"/>
              </a:rPr>
              <a:t>____________</a:t>
            </a:r>
            <a:r>
              <a:rPr lang="zh-CN" altLang="zh-CN" kern="100" dirty="0">
                <a:solidFill>
                  <a:srgbClr val="000000"/>
                </a:solidFill>
                <a:latin typeface="Times New Roman" panose="02020603050405020304"/>
                <a:cs typeface="Times New Roman" panose="02020603050405020304"/>
              </a:rPr>
              <a:t>从句。</a:t>
            </a:r>
            <a:endParaRPr lang="zh-CN" altLang="zh-CN" sz="1050" kern="100" dirty="0">
              <a:latin typeface="宋体" panose="02010600030101010101" pitchFamily="2" charset="-122"/>
              <a:cs typeface="Courier New" panose="02070309020205020404"/>
            </a:endParaRPr>
          </a:p>
          <a:p>
            <a:pPr>
              <a:spcAft>
                <a:spcPts val="0"/>
              </a:spcAft>
              <a:tabLst>
                <a:tab pos="4500880" algn="l"/>
              </a:tabLst>
            </a:pPr>
            <a:r>
              <a:rPr lang="en-US" altLang="zh-CN" kern="100" dirty="0">
                <a:solidFill>
                  <a:srgbClr val="000000"/>
                </a:solidFill>
                <a:latin typeface="IPAPANNEW"/>
                <a:cs typeface="Times New Roman" panose="02020603050405020304"/>
              </a:rPr>
              <a:t>[</a:t>
            </a:r>
            <a:r>
              <a:rPr lang="zh-CN" altLang="zh-CN" kern="100" dirty="0">
                <a:solidFill>
                  <a:srgbClr val="000000"/>
                </a:solidFill>
                <a:latin typeface="IPAPANNEW"/>
                <a:cs typeface="Times New Roman" panose="02020603050405020304"/>
              </a:rPr>
              <a:t>尝试翻译</a:t>
            </a:r>
            <a:r>
              <a:rPr lang="en-US" altLang="zh-CN" kern="100" dirty="0" smtClean="0">
                <a:solidFill>
                  <a:srgbClr val="000000"/>
                </a:solidFill>
                <a:latin typeface="IPAPANNEW"/>
                <a:cs typeface="Times New Roman" panose="02020603050405020304"/>
              </a:rPr>
              <a:t>]</a:t>
            </a:r>
            <a:r>
              <a:rPr lang="en-US" altLang="zh-CN" kern="100" dirty="0" smtClean="0">
                <a:latin typeface="Times New Roman" panose="02020603050405020304"/>
                <a:ea typeface="楷体_GB2312"/>
                <a:cs typeface="Courier New" panose="02070309020205020404"/>
              </a:rPr>
              <a:t>______________________________</a:t>
            </a:r>
            <a:r>
              <a:rPr lang="en-US" altLang="zh-CN" kern="100" dirty="0">
                <a:latin typeface="Times New Roman" panose="02020603050405020304"/>
                <a:ea typeface="楷体_GB2312"/>
                <a:cs typeface="Courier New" panose="02070309020205020404"/>
              </a:rPr>
              <a:t>_</a:t>
            </a:r>
            <a:r>
              <a:rPr lang="en-US" altLang="zh-CN" kern="100" dirty="0" smtClean="0">
                <a:latin typeface="Times New Roman" panose="02020603050405020304"/>
                <a:ea typeface="楷体_GB2312"/>
                <a:cs typeface="Courier New" panose="02070309020205020404"/>
              </a:rPr>
              <a:t>__________________ ___________________________________________________</a:t>
            </a:r>
            <a:endParaRPr lang="zh-CN" altLang="zh-CN" sz="1050" kern="100" dirty="0">
              <a:latin typeface="宋体" panose="02010600030101010101" pitchFamily="2" charset="-122"/>
              <a:cs typeface="Courier New" panose="02070309020205020404"/>
            </a:endParaRPr>
          </a:p>
        </p:txBody>
      </p:sp>
      <p:sp>
        <p:nvSpPr>
          <p:cNvPr id="2" name="矩形 1"/>
          <p:cNvSpPr/>
          <p:nvPr/>
        </p:nvSpPr>
        <p:spPr>
          <a:xfrm>
            <a:off x="3852825" y="3184919"/>
            <a:ext cx="1620957"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结果状语</a:t>
            </a:r>
            <a:endParaRPr lang="zh-CN" altLang="en-US" dirty="0"/>
          </a:p>
        </p:txBody>
      </p:sp>
      <p:sp>
        <p:nvSpPr>
          <p:cNvPr id="4" name="副标题 1"/>
          <p:cNvSpPr txBox="1"/>
          <p:nvPr/>
        </p:nvSpPr>
        <p:spPr bwMode="auto">
          <a:xfrm>
            <a:off x="414338" y="3636131"/>
            <a:ext cx="10693400" cy="120860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spcAft>
                <a:spcPts val="0"/>
              </a:spcAft>
              <a:tabLst>
                <a:tab pos="4500880" algn="l"/>
              </a:tabLst>
            </a:pPr>
            <a:r>
              <a:rPr lang="en-US" altLang="zh-CN" kern="100" dirty="0" smtClean="0">
                <a:solidFill>
                  <a:srgbClr val="FF0000"/>
                </a:solidFill>
                <a:latin typeface="Times New Roman" panose="02020603050405020304"/>
                <a:ea typeface="楷体_GB2312"/>
                <a:cs typeface="Times New Roman" panose="02020603050405020304"/>
              </a:rPr>
              <a:t>                      </a:t>
            </a:r>
            <a:r>
              <a:rPr lang="zh-CN" altLang="zh-CN" kern="100" dirty="0" smtClean="0">
                <a:solidFill>
                  <a:srgbClr val="FF0000"/>
                </a:solidFill>
                <a:latin typeface="Times New Roman" panose="02020603050405020304"/>
                <a:ea typeface="楷体_GB2312"/>
                <a:cs typeface="Times New Roman" panose="02020603050405020304"/>
              </a:rPr>
              <a:t>它</a:t>
            </a:r>
            <a:r>
              <a:rPr lang="zh-CN" altLang="zh-CN" kern="100" dirty="0">
                <a:solidFill>
                  <a:srgbClr val="FF0000"/>
                </a:solidFill>
                <a:latin typeface="Times New Roman" panose="02020603050405020304"/>
                <a:ea typeface="楷体_GB2312"/>
                <a:cs typeface="Times New Roman" panose="02020603050405020304"/>
              </a:rPr>
              <a:t>是一个如此复杂的文字系统以至于到目前为止还没有人能够完全解读它。</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副标题 1"/>
          <p:cNvSpPr>
            <a:spLocks noGrp="1"/>
          </p:cNvSpPr>
          <p:nvPr>
            <p:ph type="subTitle" idx="1"/>
          </p:nvPr>
        </p:nvSpPr>
        <p:spPr bwMode="auto">
          <a:xfrm>
            <a:off x="414338" y="900447"/>
            <a:ext cx="10693400" cy="485992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4500880" algn="l"/>
              </a:tabLst>
            </a:pP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ea typeface="黑体" panose="02010609060101010101" charset="-122"/>
                <a:cs typeface="Times New Roman" panose="02020603050405020304"/>
              </a:rPr>
              <a:t>思维品质培养</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b="1" kern="100" dirty="0">
                <a:solidFill>
                  <a:srgbClr val="000000"/>
                </a:solidFill>
                <a:latin typeface="Times New Roman" panose="02020603050405020304"/>
                <a:cs typeface="Courier New" panose="02070309020205020404"/>
              </a:rPr>
              <a:t>Activity 4: Think and answer the following questions</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1. How many factors are mentioned in the text which may have contributed to the downfall of Maya </a:t>
            </a:r>
            <a:r>
              <a:rPr lang="en-US" altLang="zh-CN" kern="100" dirty="0" err="1">
                <a:solidFill>
                  <a:srgbClr val="000000"/>
                </a:solidFill>
                <a:latin typeface="Times New Roman" panose="02020603050405020304"/>
                <a:cs typeface="Courier New" panose="02070309020205020404"/>
              </a:rPr>
              <a:t>civilisation</a:t>
            </a:r>
            <a:r>
              <a:rPr lang="en-US" altLang="zh-CN" kern="100" dirty="0">
                <a:solidFill>
                  <a:srgbClr val="000000"/>
                </a:solidFill>
                <a:latin typeface="Times New Roman" panose="02020603050405020304"/>
                <a:cs typeface="Courier New" panose="02070309020205020404"/>
              </a:rPr>
              <a:t>? And what are they?</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__________________________________________________________</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2. What lessons can we learn from the downfall of Maya </a:t>
            </a:r>
            <a:r>
              <a:rPr lang="en-US" altLang="zh-CN" kern="100" dirty="0" err="1">
                <a:solidFill>
                  <a:srgbClr val="000000"/>
                </a:solidFill>
                <a:latin typeface="Times New Roman" panose="02020603050405020304"/>
                <a:cs typeface="Courier New" panose="02070309020205020404"/>
              </a:rPr>
              <a:t>civilisation</a:t>
            </a:r>
            <a:r>
              <a:rPr lang="en-US" altLang="zh-CN" kern="100" dirty="0">
                <a:solidFill>
                  <a:srgbClr val="000000"/>
                </a:solidFill>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a:p>
            <a:r>
              <a:rPr lang="en-US" altLang="zh-CN" kern="100" dirty="0" smtClean="0">
                <a:solidFill>
                  <a:srgbClr val="000000"/>
                </a:solidFill>
                <a:latin typeface="Times New Roman" panose="02020603050405020304"/>
                <a:ea typeface="楷体_GB2312"/>
              </a:rPr>
              <a:t>______________________________________________________________________________________________________________________</a:t>
            </a:r>
            <a:endParaRPr lang="zh-CN" altLang="en-US" dirty="0" smtClean="0"/>
          </a:p>
        </p:txBody>
      </p:sp>
      <p:sp>
        <p:nvSpPr>
          <p:cNvPr id="3" name="副标题 1"/>
          <p:cNvSpPr txBox="1"/>
          <p:nvPr/>
        </p:nvSpPr>
        <p:spPr bwMode="auto">
          <a:xfrm>
            <a:off x="414338" y="3240087"/>
            <a:ext cx="10693400" cy="62453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spcAft>
                <a:spcPts val="0"/>
              </a:spcAft>
              <a:tabLst>
                <a:tab pos="4500880" algn="l"/>
              </a:tabLst>
            </a:pPr>
            <a:r>
              <a:rPr lang="en-US" altLang="zh-CN" kern="100" dirty="0">
                <a:solidFill>
                  <a:srgbClr val="FF0000"/>
                </a:solidFill>
                <a:latin typeface="Times New Roman" panose="02020603050405020304"/>
                <a:cs typeface="Courier New" panose="02070309020205020404"/>
              </a:rPr>
              <a:t>Two. The Maya people and natural disasters.</a:t>
            </a:r>
            <a:endParaRPr lang="zh-CN" altLang="zh-CN" sz="1050" kern="100" dirty="0">
              <a:effectLst/>
              <a:latin typeface="宋体" panose="02010600030101010101" pitchFamily="2" charset="-122"/>
              <a:cs typeface="Courier New" panose="02070309020205020404"/>
            </a:endParaRPr>
          </a:p>
        </p:txBody>
      </p:sp>
      <p:sp>
        <p:nvSpPr>
          <p:cNvPr id="4" name="副标题 1"/>
          <p:cNvSpPr txBox="1"/>
          <p:nvPr/>
        </p:nvSpPr>
        <p:spPr bwMode="auto">
          <a:xfrm>
            <a:off x="414338" y="4439159"/>
            <a:ext cx="10693400" cy="122777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spcAft>
                <a:spcPts val="0"/>
              </a:spcAft>
              <a:tabLst>
                <a:tab pos="4500880" algn="l"/>
              </a:tabLst>
            </a:pPr>
            <a:r>
              <a:rPr lang="en-US" altLang="zh-CN" kern="100" dirty="0">
                <a:solidFill>
                  <a:srgbClr val="FF0000"/>
                </a:solidFill>
                <a:latin typeface="Times New Roman" panose="02020603050405020304"/>
                <a:ea typeface="楷体_GB2312"/>
                <a:cs typeface="Courier New" panose="02070309020205020404"/>
              </a:rPr>
              <a:t>Human beings must live in harmony with nature and keep the balance of nature instead of destroying it.(</a:t>
            </a:r>
            <a:r>
              <a:rPr lang="zh-CN" altLang="zh-CN" kern="100" dirty="0">
                <a:solidFill>
                  <a:srgbClr val="FF0000"/>
                </a:solidFill>
                <a:latin typeface="Times New Roman" panose="02020603050405020304"/>
                <a:ea typeface="楷体_GB2312"/>
                <a:cs typeface="Times New Roman" panose="02020603050405020304"/>
              </a:rPr>
              <a:t>回答合理即可</a:t>
            </a:r>
            <a:r>
              <a:rPr lang="en-US" altLang="zh-CN" kern="100" dirty="0">
                <a:solidFill>
                  <a:srgbClr val="FF0000"/>
                </a:solidFill>
                <a:latin typeface="Times New Roman" panose="02020603050405020304"/>
                <a:ea typeface="楷体_GB2312"/>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平行四边形 31"/>
          <p:cNvSpPr/>
          <p:nvPr/>
        </p:nvSpPr>
        <p:spPr>
          <a:xfrm>
            <a:off x="0" y="4500563"/>
            <a:ext cx="11522075" cy="1984375"/>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90" name="TextBox 6"/>
          <p:cNvSpPr txBox="1"/>
          <p:nvPr/>
        </p:nvSpPr>
        <p:spPr>
          <a:xfrm>
            <a:off x="1230313" y="5224463"/>
            <a:ext cx="2286000" cy="415925"/>
          </a:xfrm>
          <a:prstGeom prst="rect">
            <a:avLst/>
          </a:prstGeom>
          <a:noFill/>
          <a:ln w="9525">
            <a:noFill/>
          </a:ln>
        </p:spPr>
        <p:txBody>
          <a:bodyPr lIns="81650" tIns="40825" rIns="81650" bIns="40825"/>
          <a:lstStyle/>
          <a:p>
            <a:pPr defTabSz="814705" eaLnBrk="0" hangingPunct="0">
              <a:defRPr/>
            </a:pPr>
            <a:r>
              <a:rPr lang="zh-CN" altLang="en-US" sz="1890" b="1" dirty="0">
                <a:solidFill>
                  <a:srgbClr val="FFFF00"/>
                </a:solidFill>
                <a:latin typeface="微软雅黑" panose="020B0503020204020204" pitchFamily="34" charset="-122"/>
                <a:ea typeface="微软雅黑" panose="020B0503020204020204" pitchFamily="34" charset="-122"/>
              </a:rPr>
              <a:t>点击页面进入</a:t>
            </a:r>
            <a:r>
              <a:rPr lang="en-US" altLang="zh-CN" sz="1890" b="1" dirty="0">
                <a:solidFill>
                  <a:srgbClr val="FFFF00"/>
                </a:solidFill>
                <a:latin typeface="微软雅黑" panose="020B0503020204020204" pitchFamily="34" charset="-122"/>
                <a:ea typeface="微软雅黑" panose="020B0503020204020204" pitchFamily="34" charset="-122"/>
              </a:rPr>
              <a:t>…</a:t>
            </a:r>
            <a:endParaRPr lang="en-US" altLang="zh-CN" sz="1890" b="1" dirty="0">
              <a:solidFill>
                <a:srgbClr val="FFFF00"/>
              </a:solidFill>
              <a:latin typeface="微软雅黑" panose="020B0503020204020204" pitchFamily="34" charset="-122"/>
              <a:ea typeface="微软雅黑" panose="020B0503020204020204" pitchFamily="34" charset="-122"/>
            </a:endParaRPr>
          </a:p>
        </p:txBody>
      </p:sp>
      <p:sp>
        <p:nvSpPr>
          <p:cNvPr id="92" name="矩形 91"/>
          <p:cNvSpPr/>
          <p:nvPr/>
        </p:nvSpPr>
        <p:spPr>
          <a:xfrm>
            <a:off x="1079500" y="5581650"/>
            <a:ext cx="2030413" cy="382588"/>
          </a:xfrm>
          <a:prstGeom prst="rect">
            <a:avLst/>
          </a:prstGeom>
        </p:spPr>
        <p:txBody>
          <a:bodyPr wrap="none">
            <a:spAutoFit/>
          </a:bodyPr>
          <a:lstStyle/>
          <a:p>
            <a:pPr defTabSz="815975" eaLnBrk="0" hangingPunct="0">
              <a:defRPr/>
            </a:pPr>
            <a:r>
              <a:rPr lang="zh-CN" altLang="en-US" sz="1890" b="1" spc="331" dirty="0">
                <a:solidFill>
                  <a:srgbClr val="FFFF00"/>
                </a:solidFill>
                <a:latin typeface="微软雅黑" panose="020B0503020204020204" pitchFamily="34" charset="-122"/>
                <a:ea typeface="微软雅黑" panose="020B0503020204020204" pitchFamily="34" charset="-122"/>
              </a:rPr>
              <a:t>（</a:t>
            </a:r>
            <a:r>
              <a:rPr lang="en-US" altLang="zh-CN" sz="1890" b="1" spc="331" dirty="0">
                <a:solidFill>
                  <a:srgbClr val="FFFF00"/>
                </a:solidFill>
                <a:latin typeface="微软雅黑" panose="020B0503020204020204" pitchFamily="34" charset="-122"/>
                <a:ea typeface="微软雅黑" panose="020B0503020204020204" pitchFamily="34" charset="-122"/>
              </a:rPr>
              <a:t>WORD</a:t>
            </a:r>
            <a:r>
              <a:rPr lang="zh-CN" altLang="en-US" sz="1890" b="1" spc="331" dirty="0">
                <a:solidFill>
                  <a:srgbClr val="FFFF00"/>
                </a:solidFill>
                <a:latin typeface="微软雅黑" panose="020B0503020204020204" pitchFamily="34" charset="-122"/>
                <a:ea typeface="微软雅黑" panose="020B0503020204020204" pitchFamily="34" charset="-122"/>
              </a:rPr>
              <a:t>版）</a:t>
            </a:r>
            <a:endParaRPr lang="zh-CN" altLang="en-US" sz="1890" b="1" spc="331" dirty="0">
              <a:solidFill>
                <a:srgbClr val="FFFF00"/>
              </a:solidFill>
              <a:latin typeface="微软雅黑" panose="020B0503020204020204" pitchFamily="34" charset="-122"/>
              <a:ea typeface="微软雅黑" panose="020B0503020204020204" pitchFamily="34" charset="-122"/>
            </a:endParaRPr>
          </a:p>
        </p:txBody>
      </p:sp>
      <p:pic>
        <p:nvPicPr>
          <p:cNvPr id="39943" name="Picture" descr="Picture"/>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1323975" y="3324225"/>
            <a:ext cx="1390650" cy="171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燕尾形 37"/>
          <p:cNvSpPr/>
          <p:nvPr/>
        </p:nvSpPr>
        <p:spPr>
          <a:xfrm rot="5400000">
            <a:off x="1647825" y="4179888"/>
            <a:ext cx="742950" cy="736600"/>
          </a:xfrm>
          <a:prstGeom prst="chevron">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39945" name="TextBox 42"/>
          <p:cNvSpPr txBox="1">
            <a:spLocks noChangeArrowheads="1"/>
          </p:cNvSpPr>
          <p:nvPr/>
        </p:nvSpPr>
        <p:spPr bwMode="auto">
          <a:xfrm>
            <a:off x="1003300" y="2808288"/>
            <a:ext cx="224631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巩固课堂所学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激发学习思维</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夯实基础知识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熟悉命题方式</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自我检测提能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及时矫正不足</a:t>
            </a:r>
            <a:endParaRPr lang="zh-CN" altLang="en-US" sz="1200">
              <a:solidFill>
                <a:srgbClr val="7F7F7F"/>
              </a:solidFill>
              <a:latin typeface="微软雅黑" panose="020B0503020204020204" pitchFamily="34" charset="-122"/>
              <a:ea typeface="微软雅黑" panose="020B0503020204020204" pitchFamily="34" charset="-122"/>
            </a:endParaRPr>
          </a:p>
        </p:txBody>
      </p:sp>
      <p:sp>
        <p:nvSpPr>
          <p:cNvPr id="39946" name="TextBox 111"/>
          <p:cNvSpPr txBox="1">
            <a:spLocks noChangeArrowheads="1"/>
          </p:cNvSpPr>
          <p:nvPr/>
        </p:nvSpPr>
        <p:spPr bwMode="auto">
          <a:xfrm>
            <a:off x="8396288" y="1071563"/>
            <a:ext cx="2586037"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本节课掌握了哪些考点？</a:t>
            </a:r>
            <a:endParaRPr lang="en-US" altLang="zh-CN" sz="1200">
              <a:solidFill>
                <a:srgbClr val="7F7F7F"/>
              </a:solidFill>
              <a:latin typeface="微软雅黑" panose="020B0503020204020204" pitchFamily="34" charset="-122"/>
              <a:ea typeface="微软雅黑" panose="020B0503020204020204" pitchFamily="34" charset="-122"/>
            </a:endParaRPr>
          </a:p>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本节课还有什么疑问点？</a:t>
            </a:r>
            <a:endParaRPr lang="en-US" altLang="zh-CN" sz="1200">
              <a:solidFill>
                <a:srgbClr val="7F7F7F"/>
              </a:solidFill>
              <a:latin typeface="微软雅黑" panose="020B0503020204020204" pitchFamily="34" charset="-122"/>
              <a:ea typeface="微软雅黑" panose="020B0503020204020204" pitchFamily="34" charset="-122"/>
            </a:endParaRPr>
          </a:p>
        </p:txBody>
      </p:sp>
      <p:grpSp>
        <p:nvGrpSpPr>
          <p:cNvPr id="39947" name="组合 41"/>
          <p:cNvGrpSpPr/>
          <p:nvPr/>
        </p:nvGrpSpPr>
        <p:grpSpPr bwMode="auto">
          <a:xfrm>
            <a:off x="3829050" y="1195388"/>
            <a:ext cx="4102100" cy="1787525"/>
            <a:chOff x="3785732" y="617328"/>
            <a:chExt cx="4799076" cy="2091592"/>
          </a:xfrm>
        </p:grpSpPr>
        <p:sp>
          <p:nvSpPr>
            <p:cNvPr id="45" name="椭圆 44"/>
            <p:cNvSpPr/>
            <p:nvPr/>
          </p:nvSpPr>
          <p:spPr>
            <a:xfrm>
              <a:off x="3785732" y="1063138"/>
              <a:ext cx="1493211" cy="1493464"/>
            </a:xfrm>
            <a:prstGeom prst="ellipse">
              <a:avLst/>
            </a:prstGeom>
            <a:solidFill>
              <a:srgbClr val="A8CF38"/>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课后训练 </a:t>
              </a:r>
              <a:endParaRPr lang="zh-CN" altLang="en-US" sz="1700" b="1" dirty="0">
                <a:solidFill>
                  <a:prstClr val="white"/>
                </a:solidFill>
                <a:latin typeface="微软雅黑" panose="020B0503020204020204" pitchFamily="34" charset="-122"/>
                <a:ea typeface="微软雅黑" panose="020B0503020204020204" pitchFamily="34" charset="-122"/>
              </a:endParaRPr>
            </a:p>
          </p:txBody>
        </p:sp>
        <p:sp>
          <p:nvSpPr>
            <p:cNvPr id="47" name="椭圆 46"/>
            <p:cNvSpPr/>
            <p:nvPr/>
          </p:nvSpPr>
          <p:spPr>
            <a:xfrm>
              <a:off x="7091597" y="1016699"/>
              <a:ext cx="1493211" cy="1493464"/>
            </a:xfrm>
            <a:prstGeom prst="ellipse">
              <a:avLst/>
            </a:prstGeom>
            <a:solidFill>
              <a:srgbClr val="00B0F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学习反思</a:t>
              </a:r>
              <a:endParaRPr lang="zh-CN" altLang="en-US" sz="1700" b="1" dirty="0">
                <a:solidFill>
                  <a:prstClr val="white"/>
                </a:solidFill>
                <a:latin typeface="HelveticaNeueLT Pro 67 MdCn" pitchFamily="34" charset="0"/>
                <a:ea typeface="微软雅黑" panose="020B0503020204020204" pitchFamily="34" charset="-122"/>
              </a:endParaRPr>
            </a:p>
          </p:txBody>
        </p:sp>
        <p:cxnSp>
          <p:nvCxnSpPr>
            <p:cNvPr id="49" name="直接连接符 48"/>
            <p:cNvCxnSpPr/>
            <p:nvPr/>
          </p:nvCxnSpPr>
          <p:spPr>
            <a:xfrm>
              <a:off x="5373662" y="1679842"/>
              <a:ext cx="157492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9961" name="组合 49"/>
            <p:cNvGrpSpPr/>
            <p:nvPr/>
          </p:nvGrpSpPr>
          <p:grpSpPr bwMode="auto">
            <a:xfrm>
              <a:off x="5137389" y="617328"/>
              <a:ext cx="2091594" cy="2091592"/>
              <a:chOff x="5049409" y="1518109"/>
              <a:chExt cx="2091594" cy="2091592"/>
            </a:xfrm>
          </p:grpSpPr>
          <p:sp>
            <p:nvSpPr>
              <p:cNvPr id="52" name="椭圆 51"/>
              <p:cNvSpPr/>
              <p:nvPr/>
            </p:nvSpPr>
            <p:spPr>
              <a:xfrm>
                <a:off x="5049409" y="1518109"/>
                <a:ext cx="2091594" cy="2091592"/>
              </a:xfrm>
              <a:prstGeom prst="ellipse">
                <a:avLst/>
              </a:prstGeom>
              <a:gradFill flip="none" rotWithShape="1">
                <a:gsLst>
                  <a:gs pos="48000">
                    <a:srgbClr val="49C1AD"/>
                  </a:gs>
                  <a:gs pos="0">
                    <a:srgbClr val="00B0F0"/>
                  </a:gs>
                  <a:gs pos="100000">
                    <a:srgbClr val="A8CF38"/>
                  </a:gs>
                </a:gsLst>
                <a:path path="circle">
                  <a:fillToRect t="100000" r="100000"/>
                </a:path>
                <a:tileRect l="-100000" b="-100000"/>
              </a:gradFill>
              <a:ln w="1016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srgbClr val="FFFFFF"/>
                  </a:solidFill>
                </a:endParaRPr>
              </a:p>
            </p:txBody>
          </p:sp>
          <p:sp>
            <p:nvSpPr>
              <p:cNvPr id="53" name="Freeform 6"/>
              <p:cNvSpPr>
                <a:spLocks noEditPoints="1"/>
              </p:cNvSpPr>
              <p:nvPr/>
            </p:nvSpPr>
            <p:spPr bwMode="auto">
              <a:xfrm>
                <a:off x="5766704" y="1910050"/>
                <a:ext cx="806037" cy="900908"/>
              </a:xfrm>
              <a:custGeom>
                <a:avLst/>
                <a:gdLst>
                  <a:gd name="T0" fmla="*/ 602 w 697"/>
                  <a:gd name="T1" fmla="*/ 267 h 782"/>
                  <a:gd name="T2" fmla="*/ 298 w 697"/>
                  <a:gd name="T3" fmla="*/ 0 h 782"/>
                  <a:gd name="T4" fmla="*/ 82 w 697"/>
                  <a:gd name="T5" fmla="*/ 533 h 782"/>
                  <a:gd name="T6" fmla="*/ 433 w 697"/>
                  <a:gd name="T7" fmla="*/ 674 h 782"/>
                  <a:gd name="T8" fmla="*/ 563 w 697"/>
                  <a:gd name="T9" fmla="*/ 673 h 782"/>
                  <a:gd name="T10" fmla="*/ 595 w 697"/>
                  <a:gd name="T11" fmla="*/ 577 h 782"/>
                  <a:gd name="T12" fmla="*/ 570 w 697"/>
                  <a:gd name="T13" fmla="*/ 554 h 782"/>
                  <a:gd name="T14" fmla="*/ 595 w 697"/>
                  <a:gd name="T15" fmla="*/ 527 h 782"/>
                  <a:gd name="T16" fmla="*/ 78 w 697"/>
                  <a:gd name="T17" fmla="*/ 265 h 782"/>
                  <a:gd name="T18" fmla="*/ 141 w 697"/>
                  <a:gd name="T19" fmla="*/ 329 h 782"/>
                  <a:gd name="T20" fmla="*/ 101 w 697"/>
                  <a:gd name="T21" fmla="*/ 426 h 782"/>
                  <a:gd name="T22" fmla="*/ 189 w 697"/>
                  <a:gd name="T23" fmla="*/ 514 h 782"/>
                  <a:gd name="T24" fmla="*/ 352 w 697"/>
                  <a:gd name="T25" fmla="*/ 95 h 782"/>
                  <a:gd name="T26" fmla="*/ 376 w 697"/>
                  <a:gd name="T27" fmla="*/ 315 h 782"/>
                  <a:gd name="T28" fmla="*/ 332 w 697"/>
                  <a:gd name="T29" fmla="*/ 331 h 782"/>
                  <a:gd name="T30" fmla="*/ 350 w 697"/>
                  <a:gd name="T31" fmla="*/ 291 h 782"/>
                  <a:gd name="T32" fmla="*/ 409 w 697"/>
                  <a:gd name="T33" fmla="*/ 156 h 782"/>
                  <a:gd name="T34" fmla="*/ 406 w 697"/>
                  <a:gd name="T35" fmla="*/ 208 h 782"/>
                  <a:gd name="T36" fmla="*/ 375 w 697"/>
                  <a:gd name="T37" fmla="*/ 240 h 782"/>
                  <a:gd name="T38" fmla="*/ 364 w 697"/>
                  <a:gd name="T39" fmla="*/ 263 h 782"/>
                  <a:gd name="T40" fmla="*/ 330 w 697"/>
                  <a:gd name="T41" fmla="*/ 276 h 782"/>
                  <a:gd name="T42" fmla="*/ 328 w 697"/>
                  <a:gd name="T43" fmla="*/ 247 h 782"/>
                  <a:gd name="T44" fmla="*/ 347 w 697"/>
                  <a:gd name="T45" fmla="*/ 219 h 782"/>
                  <a:gd name="T46" fmla="*/ 368 w 697"/>
                  <a:gd name="T47" fmla="*/ 195 h 782"/>
                  <a:gd name="T48" fmla="*/ 363 w 697"/>
                  <a:gd name="T49" fmla="*/ 171 h 782"/>
                  <a:gd name="T50" fmla="*/ 324 w 697"/>
                  <a:gd name="T51" fmla="*/ 170 h 782"/>
                  <a:gd name="T52" fmla="*/ 325 w 697"/>
                  <a:gd name="T53" fmla="*/ 131 h 782"/>
                  <a:gd name="T54" fmla="*/ 396 w 697"/>
                  <a:gd name="T55" fmla="*/ 140 h 782"/>
                  <a:gd name="T56" fmla="*/ 204 w 697"/>
                  <a:gd name="T57" fmla="*/ 479 h 782"/>
                  <a:gd name="T58" fmla="*/ 176 w 697"/>
                  <a:gd name="T59" fmla="*/ 490 h 782"/>
                  <a:gd name="T60" fmla="*/ 187 w 697"/>
                  <a:gd name="T61" fmla="*/ 465 h 782"/>
                  <a:gd name="T62" fmla="*/ 227 w 697"/>
                  <a:gd name="T63" fmla="*/ 395 h 782"/>
                  <a:gd name="T64" fmla="*/ 216 w 697"/>
                  <a:gd name="T65" fmla="*/ 421 h 782"/>
                  <a:gd name="T66" fmla="*/ 199 w 697"/>
                  <a:gd name="T67" fmla="*/ 437 h 782"/>
                  <a:gd name="T68" fmla="*/ 196 w 697"/>
                  <a:gd name="T69" fmla="*/ 452 h 782"/>
                  <a:gd name="T70" fmla="*/ 173 w 697"/>
                  <a:gd name="T71" fmla="*/ 450 h 782"/>
                  <a:gd name="T72" fmla="*/ 176 w 697"/>
                  <a:gd name="T73" fmla="*/ 431 h 782"/>
                  <a:gd name="T74" fmla="*/ 191 w 697"/>
                  <a:gd name="T75" fmla="*/ 415 h 782"/>
                  <a:gd name="T76" fmla="*/ 199 w 697"/>
                  <a:gd name="T77" fmla="*/ 399 h 782"/>
                  <a:gd name="T78" fmla="*/ 191 w 697"/>
                  <a:gd name="T79" fmla="*/ 387 h 782"/>
                  <a:gd name="T80" fmla="*/ 157 w 697"/>
                  <a:gd name="T81" fmla="*/ 398 h 782"/>
                  <a:gd name="T82" fmla="*/ 188 w 697"/>
                  <a:gd name="T83" fmla="*/ 363 h 782"/>
                  <a:gd name="T84" fmla="*/ 224 w 697"/>
                  <a:gd name="T85" fmla="*/ 381 h 782"/>
                  <a:gd name="T86" fmla="*/ 116 w 697"/>
                  <a:gd name="T87" fmla="*/ 243 h 782"/>
                  <a:gd name="T88" fmla="*/ 139 w 697"/>
                  <a:gd name="T89" fmla="*/ 218 h 782"/>
                  <a:gd name="T90" fmla="*/ 166 w 697"/>
                  <a:gd name="T91" fmla="*/ 231 h 782"/>
                  <a:gd name="T92" fmla="*/ 164 w 697"/>
                  <a:gd name="T93" fmla="*/ 255 h 782"/>
                  <a:gd name="T94" fmla="*/ 150 w 697"/>
                  <a:gd name="T95" fmla="*/ 269 h 782"/>
                  <a:gd name="T96" fmla="*/ 145 w 697"/>
                  <a:gd name="T97" fmla="*/ 280 h 782"/>
                  <a:gd name="T98" fmla="*/ 129 w 697"/>
                  <a:gd name="T99" fmla="*/ 286 h 782"/>
                  <a:gd name="T100" fmla="*/ 128 w 697"/>
                  <a:gd name="T101" fmla="*/ 273 h 782"/>
                  <a:gd name="T102" fmla="*/ 137 w 697"/>
                  <a:gd name="T103" fmla="*/ 260 h 782"/>
                  <a:gd name="T104" fmla="*/ 146 w 697"/>
                  <a:gd name="T105" fmla="*/ 249 h 782"/>
                  <a:gd name="T106" fmla="*/ 144 w 697"/>
                  <a:gd name="T107" fmla="*/ 237 h 782"/>
                  <a:gd name="T108" fmla="*/ 147 w 697"/>
                  <a:gd name="T109" fmla="*/ 312 h 782"/>
                  <a:gd name="T110" fmla="*/ 126 w 697"/>
                  <a:gd name="T111" fmla="*/ 304 h 782"/>
                  <a:gd name="T112" fmla="*/ 147 w 697"/>
                  <a:gd name="T113" fmla="*/ 296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97" h="782">
                    <a:moveTo>
                      <a:pt x="652" y="426"/>
                    </a:moveTo>
                    <a:cubicBezTo>
                      <a:pt x="636" y="408"/>
                      <a:pt x="611" y="388"/>
                      <a:pt x="601" y="366"/>
                    </a:cubicBezTo>
                    <a:cubicBezTo>
                      <a:pt x="587" y="333"/>
                      <a:pt x="603" y="301"/>
                      <a:pt x="602" y="267"/>
                    </a:cubicBezTo>
                    <a:cubicBezTo>
                      <a:pt x="602" y="240"/>
                      <a:pt x="594" y="207"/>
                      <a:pt x="585" y="182"/>
                    </a:cubicBezTo>
                    <a:cubicBezTo>
                      <a:pt x="570" y="141"/>
                      <a:pt x="543" y="107"/>
                      <a:pt x="509" y="80"/>
                    </a:cubicBezTo>
                    <a:cubicBezTo>
                      <a:pt x="455" y="31"/>
                      <a:pt x="380" y="0"/>
                      <a:pt x="298" y="0"/>
                    </a:cubicBezTo>
                    <a:cubicBezTo>
                      <a:pt x="133" y="0"/>
                      <a:pt x="0" y="122"/>
                      <a:pt x="0" y="273"/>
                    </a:cubicBezTo>
                    <a:cubicBezTo>
                      <a:pt x="0" y="283"/>
                      <a:pt x="0" y="293"/>
                      <a:pt x="1" y="302"/>
                    </a:cubicBezTo>
                    <a:cubicBezTo>
                      <a:pt x="3" y="368"/>
                      <a:pt x="23" y="446"/>
                      <a:pt x="82" y="533"/>
                    </a:cubicBezTo>
                    <a:cubicBezTo>
                      <a:pt x="82" y="533"/>
                      <a:pt x="164" y="697"/>
                      <a:pt x="0" y="781"/>
                    </a:cubicBezTo>
                    <a:cubicBezTo>
                      <a:pt x="361" y="782"/>
                      <a:pt x="361" y="782"/>
                      <a:pt x="361" y="782"/>
                    </a:cubicBezTo>
                    <a:cubicBezTo>
                      <a:pt x="361" y="782"/>
                      <a:pt x="389" y="674"/>
                      <a:pt x="433" y="674"/>
                    </a:cubicBezTo>
                    <a:cubicBezTo>
                      <a:pt x="470" y="674"/>
                      <a:pt x="508" y="677"/>
                      <a:pt x="545" y="675"/>
                    </a:cubicBezTo>
                    <a:cubicBezTo>
                      <a:pt x="552" y="676"/>
                      <a:pt x="558" y="675"/>
                      <a:pt x="563" y="673"/>
                    </a:cubicBezTo>
                    <a:cubicBezTo>
                      <a:pt x="563" y="673"/>
                      <a:pt x="563" y="673"/>
                      <a:pt x="563" y="673"/>
                    </a:cubicBezTo>
                    <a:cubicBezTo>
                      <a:pt x="563" y="673"/>
                      <a:pt x="563" y="673"/>
                      <a:pt x="563" y="673"/>
                    </a:cubicBezTo>
                    <a:cubicBezTo>
                      <a:pt x="589" y="660"/>
                      <a:pt x="571" y="601"/>
                      <a:pt x="571" y="601"/>
                    </a:cubicBezTo>
                    <a:cubicBezTo>
                      <a:pt x="586" y="595"/>
                      <a:pt x="595" y="585"/>
                      <a:pt x="595" y="577"/>
                    </a:cubicBezTo>
                    <a:cubicBezTo>
                      <a:pt x="595" y="575"/>
                      <a:pt x="595" y="575"/>
                      <a:pt x="595" y="575"/>
                    </a:cubicBezTo>
                    <a:cubicBezTo>
                      <a:pt x="595" y="565"/>
                      <a:pt x="581" y="557"/>
                      <a:pt x="560"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8" y="461"/>
                      <a:pt x="611" y="461"/>
                    </a:cubicBezTo>
                    <a:cubicBezTo>
                      <a:pt x="697" y="457"/>
                      <a:pt x="652" y="426"/>
                      <a:pt x="652" y="426"/>
                    </a:cubicBezTo>
                    <a:close/>
                    <a:moveTo>
                      <a:pt x="78" y="265"/>
                    </a:moveTo>
                    <a:cubicBezTo>
                      <a:pt x="78" y="230"/>
                      <a:pt x="106" y="201"/>
                      <a:pt x="141" y="201"/>
                    </a:cubicBezTo>
                    <a:cubicBezTo>
                      <a:pt x="176" y="201"/>
                      <a:pt x="204" y="230"/>
                      <a:pt x="204" y="265"/>
                    </a:cubicBezTo>
                    <a:cubicBezTo>
                      <a:pt x="204" y="300"/>
                      <a:pt x="176" y="329"/>
                      <a:pt x="141" y="329"/>
                    </a:cubicBezTo>
                    <a:cubicBezTo>
                      <a:pt x="106" y="329"/>
                      <a:pt x="78" y="300"/>
                      <a:pt x="78" y="265"/>
                    </a:cubicBezTo>
                    <a:close/>
                    <a:moveTo>
                      <a:pt x="189" y="514"/>
                    </a:moveTo>
                    <a:cubicBezTo>
                      <a:pt x="140" y="514"/>
                      <a:pt x="101" y="474"/>
                      <a:pt x="101" y="426"/>
                    </a:cubicBezTo>
                    <a:cubicBezTo>
                      <a:pt x="101" y="377"/>
                      <a:pt x="140" y="337"/>
                      <a:pt x="189" y="337"/>
                    </a:cubicBezTo>
                    <a:cubicBezTo>
                      <a:pt x="237" y="337"/>
                      <a:pt x="276" y="377"/>
                      <a:pt x="276" y="426"/>
                    </a:cubicBezTo>
                    <a:cubicBezTo>
                      <a:pt x="276" y="474"/>
                      <a:pt x="237" y="514"/>
                      <a:pt x="189" y="514"/>
                    </a:cubicBezTo>
                    <a:close/>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close/>
                    <a:moveTo>
                      <a:pt x="376" y="315"/>
                    </a:moveTo>
                    <a:cubicBezTo>
                      <a:pt x="376" y="321"/>
                      <a:pt x="374" y="327"/>
                      <a:pt x="369" y="331"/>
                    </a:cubicBezTo>
                    <a:cubicBezTo>
                      <a:pt x="364" y="336"/>
                      <a:pt x="358" y="338"/>
                      <a:pt x="350" y="338"/>
                    </a:cubicBezTo>
                    <a:cubicBezTo>
                      <a:pt x="343" y="338"/>
                      <a:pt x="337" y="336"/>
                      <a:pt x="332" y="331"/>
                    </a:cubicBezTo>
                    <a:cubicBezTo>
                      <a:pt x="327" y="327"/>
                      <a:pt x="324" y="321"/>
                      <a:pt x="324" y="315"/>
                    </a:cubicBezTo>
                    <a:cubicBezTo>
                      <a:pt x="324" y="308"/>
                      <a:pt x="327" y="302"/>
                      <a:pt x="332" y="298"/>
                    </a:cubicBezTo>
                    <a:cubicBezTo>
                      <a:pt x="337" y="294"/>
                      <a:pt x="343" y="291"/>
                      <a:pt x="350" y="291"/>
                    </a:cubicBezTo>
                    <a:cubicBezTo>
                      <a:pt x="358" y="291"/>
                      <a:pt x="364" y="294"/>
                      <a:pt x="369" y="298"/>
                    </a:cubicBezTo>
                    <a:cubicBezTo>
                      <a:pt x="374" y="302"/>
                      <a:pt x="376" y="308"/>
                      <a:pt x="376" y="315"/>
                    </a:cubicBezTo>
                    <a:close/>
                    <a:moveTo>
                      <a:pt x="409" y="156"/>
                    </a:moveTo>
                    <a:cubicBezTo>
                      <a:pt x="412" y="162"/>
                      <a:pt x="414" y="170"/>
                      <a:pt x="414" y="179"/>
                    </a:cubicBezTo>
                    <a:cubicBezTo>
                      <a:pt x="414" y="185"/>
                      <a:pt x="413" y="190"/>
                      <a:pt x="412" y="195"/>
                    </a:cubicBezTo>
                    <a:cubicBezTo>
                      <a:pt x="411" y="200"/>
                      <a:pt x="409" y="204"/>
                      <a:pt x="406" y="208"/>
                    </a:cubicBezTo>
                    <a:cubicBezTo>
                      <a:pt x="404" y="212"/>
                      <a:pt x="401" y="216"/>
                      <a:pt x="397" y="220"/>
                    </a:cubicBezTo>
                    <a:cubicBezTo>
                      <a:pt x="393" y="224"/>
                      <a:pt x="389" y="228"/>
                      <a:pt x="384" y="232"/>
                    </a:cubicBezTo>
                    <a:cubicBezTo>
                      <a:pt x="380" y="235"/>
                      <a:pt x="377" y="237"/>
                      <a:pt x="375" y="240"/>
                    </a:cubicBezTo>
                    <a:cubicBezTo>
                      <a:pt x="372" y="242"/>
                      <a:pt x="370" y="244"/>
                      <a:pt x="369" y="247"/>
                    </a:cubicBezTo>
                    <a:cubicBezTo>
                      <a:pt x="367" y="249"/>
                      <a:pt x="366" y="252"/>
                      <a:pt x="365" y="254"/>
                    </a:cubicBezTo>
                    <a:cubicBezTo>
                      <a:pt x="364" y="257"/>
                      <a:pt x="364" y="260"/>
                      <a:pt x="364" y="263"/>
                    </a:cubicBezTo>
                    <a:cubicBezTo>
                      <a:pt x="364" y="265"/>
                      <a:pt x="364" y="268"/>
                      <a:pt x="365" y="270"/>
                    </a:cubicBezTo>
                    <a:cubicBezTo>
                      <a:pt x="365" y="272"/>
                      <a:pt x="366" y="274"/>
                      <a:pt x="367" y="276"/>
                    </a:cubicBezTo>
                    <a:cubicBezTo>
                      <a:pt x="330" y="276"/>
                      <a:pt x="330" y="276"/>
                      <a:pt x="330" y="276"/>
                    </a:cubicBezTo>
                    <a:cubicBezTo>
                      <a:pt x="329" y="274"/>
                      <a:pt x="328" y="271"/>
                      <a:pt x="328" y="268"/>
                    </a:cubicBezTo>
                    <a:cubicBezTo>
                      <a:pt x="327" y="265"/>
                      <a:pt x="327" y="262"/>
                      <a:pt x="327" y="259"/>
                    </a:cubicBezTo>
                    <a:cubicBezTo>
                      <a:pt x="327" y="255"/>
                      <a:pt x="327" y="251"/>
                      <a:pt x="328" y="247"/>
                    </a:cubicBezTo>
                    <a:cubicBezTo>
                      <a:pt x="329" y="243"/>
                      <a:pt x="330" y="240"/>
                      <a:pt x="332" y="237"/>
                    </a:cubicBezTo>
                    <a:cubicBezTo>
                      <a:pt x="334" y="234"/>
                      <a:pt x="336" y="231"/>
                      <a:pt x="338" y="228"/>
                    </a:cubicBezTo>
                    <a:cubicBezTo>
                      <a:pt x="341" y="225"/>
                      <a:pt x="344" y="222"/>
                      <a:pt x="347" y="219"/>
                    </a:cubicBezTo>
                    <a:cubicBezTo>
                      <a:pt x="351" y="216"/>
                      <a:pt x="354" y="213"/>
                      <a:pt x="357" y="211"/>
                    </a:cubicBezTo>
                    <a:cubicBezTo>
                      <a:pt x="359" y="208"/>
                      <a:pt x="362" y="206"/>
                      <a:pt x="364" y="203"/>
                    </a:cubicBezTo>
                    <a:cubicBezTo>
                      <a:pt x="365" y="200"/>
                      <a:pt x="367" y="198"/>
                      <a:pt x="368" y="195"/>
                    </a:cubicBezTo>
                    <a:cubicBezTo>
                      <a:pt x="369" y="192"/>
                      <a:pt x="369" y="189"/>
                      <a:pt x="369" y="186"/>
                    </a:cubicBezTo>
                    <a:cubicBezTo>
                      <a:pt x="369" y="183"/>
                      <a:pt x="369" y="180"/>
                      <a:pt x="368" y="177"/>
                    </a:cubicBezTo>
                    <a:cubicBezTo>
                      <a:pt x="367" y="175"/>
                      <a:pt x="365" y="173"/>
                      <a:pt x="363" y="171"/>
                    </a:cubicBezTo>
                    <a:cubicBezTo>
                      <a:pt x="361" y="169"/>
                      <a:pt x="359" y="168"/>
                      <a:pt x="356" y="167"/>
                    </a:cubicBezTo>
                    <a:cubicBezTo>
                      <a:pt x="353" y="166"/>
                      <a:pt x="350" y="165"/>
                      <a:pt x="347" y="165"/>
                    </a:cubicBezTo>
                    <a:cubicBezTo>
                      <a:pt x="339" y="165"/>
                      <a:pt x="332" y="167"/>
                      <a:pt x="324" y="170"/>
                    </a:cubicBezTo>
                    <a:cubicBezTo>
                      <a:pt x="316" y="173"/>
                      <a:pt x="308" y="177"/>
                      <a:pt x="301" y="184"/>
                    </a:cubicBezTo>
                    <a:cubicBezTo>
                      <a:pt x="301" y="141"/>
                      <a:pt x="301" y="141"/>
                      <a:pt x="301" y="141"/>
                    </a:cubicBezTo>
                    <a:cubicBezTo>
                      <a:pt x="309" y="137"/>
                      <a:pt x="316" y="133"/>
                      <a:pt x="325" y="131"/>
                    </a:cubicBezTo>
                    <a:cubicBezTo>
                      <a:pt x="334" y="129"/>
                      <a:pt x="343" y="128"/>
                      <a:pt x="352" y="128"/>
                    </a:cubicBezTo>
                    <a:cubicBezTo>
                      <a:pt x="361" y="128"/>
                      <a:pt x="369" y="129"/>
                      <a:pt x="376" y="131"/>
                    </a:cubicBezTo>
                    <a:cubicBezTo>
                      <a:pt x="384" y="133"/>
                      <a:pt x="390" y="136"/>
                      <a:pt x="396" y="140"/>
                    </a:cubicBezTo>
                    <a:cubicBezTo>
                      <a:pt x="402" y="144"/>
                      <a:pt x="406" y="149"/>
                      <a:pt x="409" y="156"/>
                    </a:cubicBezTo>
                    <a:close/>
                    <a:moveTo>
                      <a:pt x="199" y="469"/>
                    </a:moveTo>
                    <a:cubicBezTo>
                      <a:pt x="202" y="472"/>
                      <a:pt x="204" y="475"/>
                      <a:pt x="204" y="479"/>
                    </a:cubicBezTo>
                    <a:cubicBezTo>
                      <a:pt x="204" y="483"/>
                      <a:pt x="202" y="487"/>
                      <a:pt x="199" y="490"/>
                    </a:cubicBezTo>
                    <a:cubicBezTo>
                      <a:pt x="196" y="492"/>
                      <a:pt x="192" y="494"/>
                      <a:pt x="187" y="494"/>
                    </a:cubicBezTo>
                    <a:cubicBezTo>
                      <a:pt x="183" y="494"/>
                      <a:pt x="179" y="492"/>
                      <a:pt x="176" y="490"/>
                    </a:cubicBezTo>
                    <a:cubicBezTo>
                      <a:pt x="173" y="487"/>
                      <a:pt x="171" y="483"/>
                      <a:pt x="171" y="479"/>
                    </a:cubicBezTo>
                    <a:cubicBezTo>
                      <a:pt x="171" y="475"/>
                      <a:pt x="173" y="472"/>
                      <a:pt x="176" y="469"/>
                    </a:cubicBezTo>
                    <a:cubicBezTo>
                      <a:pt x="179" y="466"/>
                      <a:pt x="183" y="465"/>
                      <a:pt x="187" y="465"/>
                    </a:cubicBezTo>
                    <a:cubicBezTo>
                      <a:pt x="192" y="465"/>
                      <a:pt x="196" y="466"/>
                      <a:pt x="199" y="469"/>
                    </a:cubicBezTo>
                    <a:close/>
                    <a:moveTo>
                      <a:pt x="224" y="381"/>
                    </a:moveTo>
                    <a:cubicBezTo>
                      <a:pt x="226" y="385"/>
                      <a:pt x="227" y="390"/>
                      <a:pt x="227" y="395"/>
                    </a:cubicBezTo>
                    <a:cubicBezTo>
                      <a:pt x="227" y="399"/>
                      <a:pt x="227" y="402"/>
                      <a:pt x="226" y="405"/>
                    </a:cubicBezTo>
                    <a:cubicBezTo>
                      <a:pt x="225" y="408"/>
                      <a:pt x="224" y="411"/>
                      <a:pt x="222" y="413"/>
                    </a:cubicBezTo>
                    <a:cubicBezTo>
                      <a:pt x="220" y="416"/>
                      <a:pt x="219" y="418"/>
                      <a:pt x="216" y="421"/>
                    </a:cubicBezTo>
                    <a:cubicBezTo>
                      <a:pt x="214" y="423"/>
                      <a:pt x="211" y="425"/>
                      <a:pt x="208" y="428"/>
                    </a:cubicBezTo>
                    <a:cubicBezTo>
                      <a:pt x="206" y="430"/>
                      <a:pt x="204" y="431"/>
                      <a:pt x="203" y="433"/>
                    </a:cubicBezTo>
                    <a:cubicBezTo>
                      <a:pt x="201" y="434"/>
                      <a:pt x="200" y="436"/>
                      <a:pt x="199" y="437"/>
                    </a:cubicBezTo>
                    <a:cubicBezTo>
                      <a:pt x="198" y="439"/>
                      <a:pt x="197" y="440"/>
                      <a:pt x="196" y="442"/>
                    </a:cubicBezTo>
                    <a:cubicBezTo>
                      <a:pt x="196" y="443"/>
                      <a:pt x="196" y="445"/>
                      <a:pt x="196" y="447"/>
                    </a:cubicBezTo>
                    <a:cubicBezTo>
                      <a:pt x="196" y="449"/>
                      <a:pt x="196" y="450"/>
                      <a:pt x="196" y="452"/>
                    </a:cubicBezTo>
                    <a:cubicBezTo>
                      <a:pt x="197" y="453"/>
                      <a:pt x="197" y="454"/>
                      <a:pt x="198" y="455"/>
                    </a:cubicBezTo>
                    <a:cubicBezTo>
                      <a:pt x="175" y="455"/>
                      <a:pt x="175" y="455"/>
                      <a:pt x="175" y="455"/>
                    </a:cubicBezTo>
                    <a:cubicBezTo>
                      <a:pt x="174" y="454"/>
                      <a:pt x="173" y="452"/>
                      <a:pt x="173" y="450"/>
                    </a:cubicBezTo>
                    <a:cubicBezTo>
                      <a:pt x="173" y="448"/>
                      <a:pt x="173" y="446"/>
                      <a:pt x="173" y="445"/>
                    </a:cubicBezTo>
                    <a:cubicBezTo>
                      <a:pt x="173" y="442"/>
                      <a:pt x="173" y="439"/>
                      <a:pt x="173" y="437"/>
                    </a:cubicBezTo>
                    <a:cubicBezTo>
                      <a:pt x="174" y="435"/>
                      <a:pt x="175" y="433"/>
                      <a:pt x="176" y="431"/>
                    </a:cubicBezTo>
                    <a:cubicBezTo>
                      <a:pt x="177" y="429"/>
                      <a:pt x="178" y="427"/>
                      <a:pt x="180" y="425"/>
                    </a:cubicBezTo>
                    <a:cubicBezTo>
                      <a:pt x="181" y="423"/>
                      <a:pt x="183" y="422"/>
                      <a:pt x="185" y="420"/>
                    </a:cubicBezTo>
                    <a:cubicBezTo>
                      <a:pt x="188" y="418"/>
                      <a:pt x="190" y="416"/>
                      <a:pt x="191" y="415"/>
                    </a:cubicBezTo>
                    <a:cubicBezTo>
                      <a:pt x="193" y="413"/>
                      <a:pt x="194" y="411"/>
                      <a:pt x="196" y="410"/>
                    </a:cubicBezTo>
                    <a:cubicBezTo>
                      <a:pt x="197" y="408"/>
                      <a:pt x="198" y="407"/>
                      <a:pt x="198" y="405"/>
                    </a:cubicBezTo>
                    <a:cubicBezTo>
                      <a:pt x="199" y="403"/>
                      <a:pt x="199" y="401"/>
                      <a:pt x="199" y="399"/>
                    </a:cubicBezTo>
                    <a:cubicBezTo>
                      <a:pt x="199" y="397"/>
                      <a:pt x="199" y="396"/>
                      <a:pt x="198" y="394"/>
                    </a:cubicBezTo>
                    <a:cubicBezTo>
                      <a:pt x="197" y="392"/>
                      <a:pt x="197" y="391"/>
                      <a:pt x="195" y="390"/>
                    </a:cubicBezTo>
                    <a:cubicBezTo>
                      <a:pt x="194" y="389"/>
                      <a:pt x="193" y="388"/>
                      <a:pt x="191" y="387"/>
                    </a:cubicBezTo>
                    <a:cubicBezTo>
                      <a:pt x="189" y="387"/>
                      <a:pt x="187" y="386"/>
                      <a:pt x="185" y="386"/>
                    </a:cubicBezTo>
                    <a:cubicBezTo>
                      <a:pt x="181" y="386"/>
                      <a:pt x="176" y="387"/>
                      <a:pt x="171" y="389"/>
                    </a:cubicBezTo>
                    <a:cubicBezTo>
                      <a:pt x="166" y="391"/>
                      <a:pt x="161" y="394"/>
                      <a:pt x="157" y="398"/>
                    </a:cubicBezTo>
                    <a:cubicBezTo>
                      <a:pt x="157" y="371"/>
                      <a:pt x="157" y="371"/>
                      <a:pt x="157" y="371"/>
                    </a:cubicBezTo>
                    <a:cubicBezTo>
                      <a:pt x="161" y="369"/>
                      <a:pt x="166" y="367"/>
                      <a:pt x="172" y="365"/>
                    </a:cubicBezTo>
                    <a:cubicBezTo>
                      <a:pt x="177" y="364"/>
                      <a:pt x="183" y="363"/>
                      <a:pt x="188" y="363"/>
                    </a:cubicBezTo>
                    <a:cubicBezTo>
                      <a:pt x="194" y="363"/>
                      <a:pt x="199" y="364"/>
                      <a:pt x="203" y="365"/>
                    </a:cubicBezTo>
                    <a:cubicBezTo>
                      <a:pt x="208" y="366"/>
                      <a:pt x="212" y="368"/>
                      <a:pt x="216" y="371"/>
                    </a:cubicBezTo>
                    <a:cubicBezTo>
                      <a:pt x="219" y="373"/>
                      <a:pt x="222" y="377"/>
                      <a:pt x="224" y="381"/>
                    </a:cubicBezTo>
                    <a:close/>
                    <a:moveTo>
                      <a:pt x="137" y="235"/>
                    </a:moveTo>
                    <a:cubicBezTo>
                      <a:pt x="133" y="235"/>
                      <a:pt x="130" y="235"/>
                      <a:pt x="126" y="237"/>
                    </a:cubicBezTo>
                    <a:cubicBezTo>
                      <a:pt x="122" y="238"/>
                      <a:pt x="119" y="241"/>
                      <a:pt x="116" y="243"/>
                    </a:cubicBezTo>
                    <a:cubicBezTo>
                      <a:pt x="116" y="224"/>
                      <a:pt x="116" y="224"/>
                      <a:pt x="116" y="224"/>
                    </a:cubicBezTo>
                    <a:cubicBezTo>
                      <a:pt x="119" y="222"/>
                      <a:pt x="123" y="220"/>
                      <a:pt x="127" y="219"/>
                    </a:cubicBezTo>
                    <a:cubicBezTo>
                      <a:pt x="131" y="218"/>
                      <a:pt x="135" y="218"/>
                      <a:pt x="139" y="218"/>
                    </a:cubicBezTo>
                    <a:cubicBezTo>
                      <a:pt x="143" y="218"/>
                      <a:pt x="147" y="218"/>
                      <a:pt x="150" y="219"/>
                    </a:cubicBezTo>
                    <a:cubicBezTo>
                      <a:pt x="154" y="220"/>
                      <a:pt x="157" y="221"/>
                      <a:pt x="160" y="223"/>
                    </a:cubicBezTo>
                    <a:cubicBezTo>
                      <a:pt x="162" y="225"/>
                      <a:pt x="164" y="228"/>
                      <a:pt x="166" y="231"/>
                    </a:cubicBezTo>
                    <a:cubicBezTo>
                      <a:pt x="167" y="234"/>
                      <a:pt x="168" y="237"/>
                      <a:pt x="168" y="241"/>
                    </a:cubicBezTo>
                    <a:cubicBezTo>
                      <a:pt x="168" y="244"/>
                      <a:pt x="168" y="246"/>
                      <a:pt x="167" y="249"/>
                    </a:cubicBezTo>
                    <a:cubicBezTo>
                      <a:pt x="166" y="251"/>
                      <a:pt x="166" y="253"/>
                      <a:pt x="164" y="255"/>
                    </a:cubicBezTo>
                    <a:cubicBezTo>
                      <a:pt x="163" y="257"/>
                      <a:pt x="162" y="259"/>
                      <a:pt x="160" y="260"/>
                    </a:cubicBezTo>
                    <a:cubicBezTo>
                      <a:pt x="158" y="262"/>
                      <a:pt x="156" y="264"/>
                      <a:pt x="154" y="266"/>
                    </a:cubicBezTo>
                    <a:cubicBezTo>
                      <a:pt x="152" y="267"/>
                      <a:pt x="151" y="268"/>
                      <a:pt x="150" y="269"/>
                    </a:cubicBezTo>
                    <a:cubicBezTo>
                      <a:pt x="149" y="271"/>
                      <a:pt x="148" y="272"/>
                      <a:pt x="147" y="273"/>
                    </a:cubicBezTo>
                    <a:cubicBezTo>
                      <a:pt x="146" y="274"/>
                      <a:pt x="146" y="275"/>
                      <a:pt x="145" y="276"/>
                    </a:cubicBezTo>
                    <a:cubicBezTo>
                      <a:pt x="145" y="277"/>
                      <a:pt x="145" y="279"/>
                      <a:pt x="145" y="280"/>
                    </a:cubicBezTo>
                    <a:cubicBezTo>
                      <a:pt x="145" y="281"/>
                      <a:pt x="145" y="282"/>
                      <a:pt x="145" y="283"/>
                    </a:cubicBezTo>
                    <a:cubicBezTo>
                      <a:pt x="145" y="285"/>
                      <a:pt x="146" y="285"/>
                      <a:pt x="146" y="286"/>
                    </a:cubicBezTo>
                    <a:cubicBezTo>
                      <a:pt x="129" y="286"/>
                      <a:pt x="129" y="286"/>
                      <a:pt x="129" y="286"/>
                    </a:cubicBezTo>
                    <a:cubicBezTo>
                      <a:pt x="128" y="285"/>
                      <a:pt x="128" y="284"/>
                      <a:pt x="128" y="282"/>
                    </a:cubicBezTo>
                    <a:cubicBezTo>
                      <a:pt x="128" y="281"/>
                      <a:pt x="127" y="280"/>
                      <a:pt x="127" y="278"/>
                    </a:cubicBezTo>
                    <a:cubicBezTo>
                      <a:pt x="127" y="276"/>
                      <a:pt x="128" y="274"/>
                      <a:pt x="128" y="273"/>
                    </a:cubicBezTo>
                    <a:cubicBezTo>
                      <a:pt x="128" y="271"/>
                      <a:pt x="129" y="270"/>
                      <a:pt x="130" y="268"/>
                    </a:cubicBezTo>
                    <a:cubicBezTo>
                      <a:pt x="131" y="267"/>
                      <a:pt x="132" y="265"/>
                      <a:pt x="133" y="264"/>
                    </a:cubicBezTo>
                    <a:cubicBezTo>
                      <a:pt x="134" y="263"/>
                      <a:pt x="135" y="261"/>
                      <a:pt x="137" y="260"/>
                    </a:cubicBezTo>
                    <a:cubicBezTo>
                      <a:pt x="139" y="258"/>
                      <a:pt x="140" y="257"/>
                      <a:pt x="141" y="256"/>
                    </a:cubicBezTo>
                    <a:cubicBezTo>
                      <a:pt x="143" y="255"/>
                      <a:pt x="144" y="254"/>
                      <a:pt x="144" y="252"/>
                    </a:cubicBezTo>
                    <a:cubicBezTo>
                      <a:pt x="145" y="251"/>
                      <a:pt x="146" y="250"/>
                      <a:pt x="146" y="249"/>
                    </a:cubicBezTo>
                    <a:cubicBezTo>
                      <a:pt x="147" y="247"/>
                      <a:pt x="147" y="246"/>
                      <a:pt x="147" y="244"/>
                    </a:cubicBezTo>
                    <a:cubicBezTo>
                      <a:pt x="147" y="243"/>
                      <a:pt x="147" y="242"/>
                      <a:pt x="146" y="240"/>
                    </a:cubicBezTo>
                    <a:cubicBezTo>
                      <a:pt x="146" y="239"/>
                      <a:pt x="145" y="238"/>
                      <a:pt x="144" y="237"/>
                    </a:cubicBezTo>
                    <a:cubicBezTo>
                      <a:pt x="143" y="237"/>
                      <a:pt x="142" y="236"/>
                      <a:pt x="141" y="236"/>
                    </a:cubicBezTo>
                    <a:cubicBezTo>
                      <a:pt x="140" y="235"/>
                      <a:pt x="138" y="235"/>
                      <a:pt x="137" y="235"/>
                    </a:cubicBezTo>
                    <a:close/>
                    <a:moveTo>
                      <a:pt x="147" y="312"/>
                    </a:moveTo>
                    <a:cubicBezTo>
                      <a:pt x="145" y="314"/>
                      <a:pt x="142" y="315"/>
                      <a:pt x="138" y="315"/>
                    </a:cubicBezTo>
                    <a:cubicBezTo>
                      <a:pt x="135" y="315"/>
                      <a:pt x="132" y="314"/>
                      <a:pt x="130" y="312"/>
                    </a:cubicBezTo>
                    <a:cubicBezTo>
                      <a:pt x="127" y="310"/>
                      <a:pt x="126" y="307"/>
                      <a:pt x="126" y="304"/>
                    </a:cubicBezTo>
                    <a:cubicBezTo>
                      <a:pt x="126" y="301"/>
                      <a:pt x="127" y="299"/>
                      <a:pt x="130" y="296"/>
                    </a:cubicBezTo>
                    <a:cubicBezTo>
                      <a:pt x="132" y="294"/>
                      <a:pt x="135" y="293"/>
                      <a:pt x="138" y="293"/>
                    </a:cubicBezTo>
                    <a:cubicBezTo>
                      <a:pt x="142" y="293"/>
                      <a:pt x="145" y="294"/>
                      <a:pt x="147" y="296"/>
                    </a:cubicBezTo>
                    <a:cubicBezTo>
                      <a:pt x="149" y="298"/>
                      <a:pt x="150" y="301"/>
                      <a:pt x="150" y="304"/>
                    </a:cubicBezTo>
                    <a:cubicBezTo>
                      <a:pt x="150" y="307"/>
                      <a:pt x="149" y="310"/>
                      <a:pt x="147" y="312"/>
                    </a:cubicBezTo>
                    <a:close/>
                  </a:path>
                </a:pathLst>
              </a:custGeom>
              <a:solidFill>
                <a:schemeClr val="bg1"/>
              </a:solidFill>
              <a:ln>
                <a:noFill/>
              </a:ln>
            </p:spPr>
            <p:txBody>
              <a:bodyPr lIns="86402" tIns="43201" rIns="86402" bIns="43201"/>
              <a:lstStyle/>
              <a:p>
                <a:pPr defTabSz="913130" eaLnBrk="0" hangingPunct="0">
                  <a:defRPr/>
                </a:pPr>
                <a:endParaRPr lang="zh-CN" altLang="en-US" sz="2645" b="1">
                  <a:solidFill>
                    <a:prstClr val="black"/>
                  </a:solidFill>
                </a:endParaRPr>
              </a:p>
            </p:txBody>
          </p:sp>
        </p:grpSp>
        <p:sp>
          <p:nvSpPr>
            <p:cNvPr id="51" name="TextBox 118"/>
            <p:cNvSpPr txBox="1"/>
            <p:nvPr/>
          </p:nvSpPr>
          <p:spPr>
            <a:xfrm>
              <a:off x="5509239" y="1915749"/>
              <a:ext cx="1348347" cy="449525"/>
            </a:xfrm>
            <a:prstGeom prst="rect">
              <a:avLst/>
            </a:prstGeom>
            <a:noFill/>
          </p:spPr>
          <p:txBody>
            <a:bodyPr wrap="none">
              <a:spAutoFit/>
            </a:bodyPr>
            <a:lstStyle/>
            <a:p>
              <a:pPr algn="ctr" defTabSz="913130" eaLnBrk="0" hangingPunct="0">
                <a:defRPr/>
              </a:pPr>
              <a:r>
                <a:rPr lang="zh-CN" altLang="en-US" sz="1890" b="1" dirty="0">
                  <a:solidFill>
                    <a:prstClr val="white"/>
                  </a:solidFill>
                  <a:latin typeface="微软雅黑" panose="020B0503020204020204" pitchFamily="34" charset="-122"/>
                  <a:ea typeface="微软雅黑" panose="020B0503020204020204" pitchFamily="34" charset="-122"/>
                </a:rPr>
                <a:t>课时小结</a:t>
              </a:r>
              <a:endParaRPr lang="zh-CN" altLang="en-US" sz="1890" b="1" dirty="0">
                <a:solidFill>
                  <a:prstClr val="white"/>
                </a:solidFill>
                <a:latin typeface="微软雅黑" panose="020B0503020204020204" pitchFamily="34" charset="-122"/>
                <a:ea typeface="微软雅黑" panose="020B0503020204020204" pitchFamily="34" charset="-122"/>
              </a:endParaRPr>
            </a:p>
          </p:txBody>
        </p:sp>
      </p:grpSp>
      <p:cxnSp>
        <p:nvCxnSpPr>
          <p:cNvPr id="54" name="直接连接符 53"/>
          <p:cNvCxnSpPr/>
          <p:nvPr/>
        </p:nvCxnSpPr>
        <p:spPr>
          <a:xfrm>
            <a:off x="2052638" y="2239963"/>
            <a:ext cx="1631950"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2052638" y="2239963"/>
            <a:ext cx="0" cy="44926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2033588" y="3852863"/>
            <a:ext cx="0" cy="54451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8010525" y="2224088"/>
            <a:ext cx="1633538"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9644063" y="1874838"/>
            <a:ext cx="0" cy="32702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9644063" y="0"/>
            <a:ext cx="0" cy="101917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sp>
        <p:nvSpPr>
          <p:cNvPr id="76" name="燕尾形 75"/>
          <p:cNvSpPr/>
          <p:nvPr/>
        </p:nvSpPr>
        <p:spPr>
          <a:xfrm rot="5400000">
            <a:off x="9440069" y="216694"/>
            <a:ext cx="401638" cy="400050"/>
          </a:xfrm>
          <a:prstGeom prst="chevron">
            <a:avLst/>
          </a:prstGeom>
          <a:solidFill>
            <a:srgbClr val="DBDBD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28" name="矩形 27">
            <a:hlinkClick r:id="rId2" action="ppaction://hlinkfile"/>
          </p:cNvPr>
          <p:cNvSpPr/>
          <p:nvPr>
            <p:custDataLst>
              <p:tags r:id="rId3"/>
            </p:custDataLst>
          </p:nvPr>
        </p:nvSpPr>
        <p:spPr>
          <a:xfrm>
            <a:off x="3235325" y="4895850"/>
            <a:ext cx="5983500" cy="569387"/>
          </a:xfrm>
          <a:prstGeom prst="rect">
            <a:avLst/>
          </a:prstGeom>
          <a:noFill/>
          <a:ln w="9525">
            <a:noFill/>
          </a:ln>
        </p:spPr>
        <p:txBody>
          <a:bodyPr wrap="square">
            <a:spAutoFit/>
          </a:bodyPr>
          <a:lstStyle/>
          <a:p>
            <a:pPr defTabSz="815975" eaLnBrk="0" hangingPunct="0">
              <a:defRPr/>
            </a:pPr>
            <a:r>
              <a:rPr lang="en-US" altLang="zh-CN" sz="310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Unit </a:t>
            </a:r>
            <a:r>
              <a:rPr lang="en-US" altLang="zh-CN" sz="3100" spc="331" dirty="0" smtClean="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5</a:t>
            </a:r>
            <a:r>
              <a:rPr lang="zh-CN" altLang="en-US" sz="3100" spc="331" dirty="0" smtClean="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　课后</a:t>
            </a:r>
            <a:r>
              <a:rPr lang="zh-CN" altLang="en-US" sz="310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素养评价</a:t>
            </a:r>
            <a:r>
              <a:rPr lang="en-US" altLang="zh-CN" sz="3100" spc="331" dirty="0" smtClean="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r>
              <a:rPr lang="zh-CN" altLang="en-US" sz="3100" spc="331" dirty="0" smtClean="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十七</a:t>
            </a:r>
            <a:r>
              <a:rPr lang="en-US" altLang="zh-CN" sz="3100" spc="331" dirty="0" smtClean="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endParaRPr lang="en-US" altLang="zh-CN" sz="310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endParaRPr>
          </a:p>
        </p:txBody>
      </p:sp>
      <p:sp>
        <p:nvSpPr>
          <p:cNvPr id="30" name="矩形 29">
            <a:hlinkClick r:id="rId4" action="ppaction://hlinksldjump"/>
          </p:cNvPr>
          <p:cNvSpPr/>
          <p:nvPr/>
        </p:nvSpPr>
        <p:spPr>
          <a:xfrm>
            <a:off x="3243263" y="5508339"/>
            <a:ext cx="8170402" cy="906402"/>
          </a:xfrm>
          <a:prstGeom prst="rect">
            <a:avLst/>
          </a:prstGeom>
          <a:ln>
            <a:noFill/>
          </a:ln>
        </p:spPr>
        <p:txBody>
          <a:bodyPr wrap="square">
            <a:spAutoFit/>
          </a:bodyPr>
          <a:lstStyle/>
          <a:p>
            <a:pPr defTabSz="913130" eaLnBrk="0" hangingPunct="0">
              <a:defRPr/>
            </a:pPr>
            <a:r>
              <a:rPr lang="en-US" altLang="zh-CN" sz="2645" spc="331" dirty="0">
                <a:solidFill>
                  <a:prstClr val="white"/>
                </a:solidFill>
                <a:effectLst>
                  <a:outerShdw blurRad="63500" sx="102000" sy="102000" algn="ctr" rotWithShape="0">
                    <a:prstClr val="black">
                      <a:alpha val="40000"/>
                    </a:prstClr>
                  </a:outerShdw>
                </a:effectLst>
                <a:latin typeface="微软雅黑" panose="020B0503020204020204" pitchFamily="34" charset="-122"/>
                <a:ea typeface="微软雅黑" panose="020B0503020204020204" pitchFamily="34" charset="-122"/>
              </a:rPr>
              <a:t>Section Ⅰ</a:t>
            </a:r>
            <a:r>
              <a:rPr lang="zh-CN" altLang="en-US" sz="2645" spc="331" dirty="0">
                <a:solidFill>
                  <a:prstClr val="white"/>
                </a:solidFill>
                <a:effectLst>
                  <a:outerShdw blurRad="63500" sx="102000" sy="102000" algn="ctr" rotWithShape="0">
                    <a:prstClr val="black">
                      <a:alpha val="40000"/>
                    </a:prstClr>
                  </a:outerShdw>
                </a:effectLst>
                <a:latin typeface="微软雅黑" panose="020B0503020204020204" pitchFamily="34" charset="-122"/>
                <a:ea typeface="微软雅黑" panose="020B0503020204020204" pitchFamily="34" charset="-122"/>
              </a:rPr>
              <a:t>　</a:t>
            </a:r>
            <a:r>
              <a:rPr lang="en-US" altLang="zh-CN" sz="2645" spc="331" dirty="0">
                <a:solidFill>
                  <a:prstClr val="white"/>
                </a:solidFill>
                <a:effectLst>
                  <a:outerShdw blurRad="63500" sx="102000" sy="102000" algn="ctr" rotWithShape="0">
                    <a:prstClr val="black">
                      <a:alpha val="40000"/>
                    </a:prstClr>
                  </a:outerShdw>
                </a:effectLst>
                <a:latin typeface="微软雅黑" panose="020B0503020204020204" pitchFamily="34" charset="-122"/>
                <a:ea typeface="微软雅黑" panose="020B0503020204020204" pitchFamily="34" charset="-122"/>
              </a:rPr>
              <a:t>Starting out &amp; Understanding ideas—Comprehending</a:t>
            </a:r>
            <a:endParaRPr lang="en-US" altLang="zh-CN" sz="2645" spc="331" dirty="0">
              <a:solidFill>
                <a:prstClr val="white"/>
              </a:solidFill>
              <a:effectLst>
                <a:outerShdw blurRad="63500" sx="102000" sy="102000" algn="ctr" rotWithShape="0">
                  <a:prstClr val="black">
                    <a:alpha val="40000"/>
                  </a:prstClr>
                </a:outerShdw>
              </a:effectLst>
              <a:latin typeface="微软雅黑" panose="020B0503020204020204" pitchFamily="34" charset="-122"/>
              <a:ea typeface="微软雅黑" panose="020B0503020204020204" pitchFamily="34" charset="-122"/>
            </a:endParaRPr>
          </a:p>
        </p:txBody>
      </p:sp>
      <p:sp>
        <p:nvSpPr>
          <p:cNvPr id="29" name="矩形 28">
            <a:hlinkClick r:id="rId5" action="ppaction://hlinkfile"/>
          </p:cNvPr>
          <p:cNvSpPr/>
          <p:nvPr/>
        </p:nvSpPr>
        <p:spPr>
          <a:xfrm>
            <a:off x="-107950" y="-122238"/>
            <a:ext cx="11737975" cy="6732588"/>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b="1">
              <a:solidFill>
                <a:prstClr val="white"/>
              </a:solidFill>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grpId="0" nodeType="withEffect">
                                  <p:stCondLst>
                                    <p:cond delay="0"/>
                                  </p:stCondLst>
                                  <p:endCondLst>
                                    <p:cond evt="onNext" delay="0">
                                      <p:tgtEl>
                                        <p:sldTgt/>
                                      </p:tgtEl>
                                    </p:cond>
                                  </p:endCondLst>
                                  <p:childTnLst>
                                    <p:animEffect transition="out" filter="fade">
                                      <p:cBhvr>
                                        <p:cTn id="6" dur="2000" tmFilter="0, 0; .2, .5; .8, .5; 1, 0"/>
                                        <p:tgtEl>
                                          <p:spTgt spid="38"/>
                                        </p:tgtEl>
                                      </p:cBhvr>
                                    </p:animEffect>
                                    <p:animScale>
                                      <p:cBhvr>
                                        <p:cTn id="7" dur="1000" autoRev="1" fill="hold"/>
                                        <p:tgtEl>
                                          <p:spTgt spid="38"/>
                                        </p:tgtEl>
                                      </p:cBhvr>
                                      <p:by x="105000" y="105000"/>
                                    </p:animScale>
                                  </p:childTnLst>
                                </p:cTn>
                              </p:par>
                              <p:par>
                                <p:cTn id="8" presetID="6" presetClass="emph" presetSubtype="0" repeatCount="indefinite" fill="hold" grpId="1" nodeType="withEffect">
                                  <p:stCondLst>
                                    <p:cond delay="0"/>
                                  </p:stCondLst>
                                  <p:endCondLst>
                                    <p:cond evt="onNext" delay="0">
                                      <p:tgtEl>
                                        <p:sldTgt/>
                                      </p:tgtEl>
                                    </p:cond>
                                  </p:endCondLst>
                                  <p:childTnLst>
                                    <p:animScale>
                                      <p:cBhvr>
                                        <p:cTn id="9" dur="1000" fill="hold"/>
                                        <p:tgtEl>
                                          <p:spTgt spid="38"/>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ldLvl="0" animBg="1"/>
      <p:bldP spid="38" grpId="1"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图片 5"/>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1588" y="0"/>
            <a:ext cx="11518900" cy="648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平行四边形 6"/>
          <p:cNvSpPr/>
          <p:nvPr/>
        </p:nvSpPr>
        <p:spPr>
          <a:xfrm>
            <a:off x="0" y="0"/>
            <a:ext cx="11522075" cy="3573463"/>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8" name="Rectangle 8"/>
          <p:cNvSpPr>
            <a:spLocks noChangeArrowheads="1"/>
          </p:cNvSpPr>
          <p:nvPr/>
        </p:nvSpPr>
        <p:spPr bwMode="auto">
          <a:xfrm>
            <a:off x="-1588" y="3544888"/>
            <a:ext cx="11523663" cy="379412"/>
          </a:xfrm>
          <a:prstGeom prst="rect">
            <a:avLst/>
          </a:prstGeom>
          <a:solidFill>
            <a:schemeClr val="accent4">
              <a:lumMod val="60000"/>
              <a:lumOff val="40000"/>
            </a:schemeClr>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864235">
              <a:defRPr/>
            </a:pPr>
            <a:endParaRPr lang="en-US" altLang="zh-CN" sz="1700">
              <a:solidFill>
                <a:srgbClr val="FFFFFF"/>
              </a:solidFill>
              <a:latin typeface="微软雅黑" panose="020B0503020204020204" pitchFamily="34" charset="-122"/>
              <a:ea typeface="微软雅黑" panose="020B0503020204020204" pitchFamily="34" charset="-122"/>
            </a:endParaRPr>
          </a:p>
        </p:txBody>
      </p:sp>
      <p:sp>
        <p:nvSpPr>
          <p:cNvPr id="9" name="文本占位符 11"/>
          <p:cNvSpPr txBox="1"/>
          <p:nvPr/>
        </p:nvSpPr>
        <p:spPr>
          <a:xfrm>
            <a:off x="0" y="2271713"/>
            <a:ext cx="11522075" cy="1200150"/>
          </a:xfrm>
          <a:prstGeom prst="rect">
            <a:avLst/>
          </a:prstGeom>
        </p:spPr>
        <p:txBody>
          <a:bodyPr>
            <a:spAutoFit/>
          </a:bodyPr>
          <a:lstStyle>
            <a:defPPr>
              <a:defRPr lang="zh-CN"/>
            </a:defPPr>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7200" b="1" kern="1200" spc="600">
                <a:solidFill>
                  <a:srgbClr val="404040"/>
                </a:solidFill>
                <a:latin typeface="微软雅黑" panose="020B0503020204020204" pitchFamily="34" charset="-122"/>
                <a:ea typeface="微软雅黑" panose="020B0503020204020204" pitchFamily="34" charset="-122"/>
                <a:cs typeface="+mn-cs"/>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2pPr>
            <a:lvl3pPr marL="9144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3pPr>
            <a:lvl4pPr marL="13716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4pPr>
            <a:lvl5pPr marL="18288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dirty="0">
                <a:solidFill>
                  <a:schemeClr val="bg1"/>
                </a:solidFill>
              </a:rPr>
              <a:t>谢 谢！</a:t>
            </a:r>
            <a:endParaRPr lang="zh-CN" altLang="en-US" dirty="0">
              <a:solidFill>
                <a:schemeClr val="bg1"/>
              </a:solidFill>
            </a:endParaRP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82588" y="467779"/>
            <a:ext cx="2466975" cy="714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2" name="表格 1"/>
          <p:cNvGraphicFramePr>
            <a:graphicFrameLocks noGrp="1"/>
          </p:cNvGraphicFramePr>
          <p:nvPr/>
        </p:nvGraphicFramePr>
        <p:xfrm>
          <a:off x="576263" y="1151855"/>
          <a:ext cx="10369550" cy="5205984"/>
        </p:xfrm>
        <a:graphic>
          <a:graphicData uri="http://schemas.openxmlformats.org/drawingml/2006/table">
            <a:tbl>
              <a:tblPr/>
              <a:tblGrid>
                <a:gridCol w="1620378"/>
                <a:gridCol w="612068"/>
                <a:gridCol w="936104"/>
                <a:gridCol w="7201000"/>
              </a:tblGrid>
              <a:tr h="597408">
                <a:tc>
                  <a:txBody>
                    <a:bodyPr/>
                    <a:lstStyle/>
                    <a:p>
                      <a:pPr algn="ctr">
                        <a:lnSpc>
                          <a:spcPct val="130000"/>
                        </a:lnSpc>
                        <a:spcAft>
                          <a:spcPts val="0"/>
                        </a:spcAft>
                        <a:tabLst>
                          <a:tab pos="4500880" algn="l"/>
                        </a:tabLst>
                      </a:pPr>
                      <a:r>
                        <a:rPr lang="zh-CN" sz="2800" kern="100">
                          <a:solidFill>
                            <a:srgbClr val="CC0000"/>
                          </a:solidFill>
                          <a:effectLst/>
                          <a:latin typeface="宋体" panose="02010600030101010101" pitchFamily="2" charset="-122"/>
                          <a:ea typeface="微软雅黑" panose="020B0503020204020204" pitchFamily="34" charset="-122"/>
                          <a:cs typeface="Times New Roman" panose="02020603050405020304"/>
                        </a:rPr>
                        <a:t>核心素养</a:t>
                      </a:r>
                      <a:endParaRPr lang="zh-CN" sz="100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gridSpan="3">
                  <a:txBody>
                    <a:bodyPr/>
                    <a:lstStyle/>
                    <a:p>
                      <a:pPr algn="ctr">
                        <a:lnSpc>
                          <a:spcPct val="130000"/>
                        </a:lnSpc>
                        <a:spcAft>
                          <a:spcPts val="0"/>
                        </a:spcAft>
                        <a:tabLst>
                          <a:tab pos="4500880" algn="l"/>
                        </a:tabLst>
                      </a:pPr>
                      <a:r>
                        <a:rPr lang="zh-CN" sz="2800" kern="100">
                          <a:solidFill>
                            <a:srgbClr val="CC0000"/>
                          </a:solidFill>
                          <a:effectLst/>
                          <a:latin typeface="宋体" panose="02010600030101010101" pitchFamily="2" charset="-122"/>
                          <a:ea typeface="微软雅黑" panose="020B0503020204020204" pitchFamily="34" charset="-122"/>
                          <a:cs typeface="Times New Roman" panose="02020603050405020304"/>
                        </a:rPr>
                        <a:t>具体要求</a:t>
                      </a:r>
                      <a:endParaRPr lang="zh-CN" sz="100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hMerge="1">
                  <a:tcPr/>
                </a:tc>
                <a:tc hMerge="1">
                  <a:tcPr/>
                </a:tc>
              </a:tr>
              <a:tr h="1194816">
                <a:tc rowSpan="4">
                  <a:txBody>
                    <a:bodyPr/>
                    <a:lstStyle/>
                    <a:p>
                      <a:pPr algn="ctr">
                        <a:lnSpc>
                          <a:spcPct val="130000"/>
                        </a:lnSpc>
                        <a:spcAft>
                          <a:spcPts val="0"/>
                        </a:spcAft>
                        <a:tabLst>
                          <a:tab pos="4500880" algn="l"/>
                        </a:tabLst>
                      </a:pPr>
                      <a:r>
                        <a:rPr lang="zh-CN" sz="2800" kern="100" dirty="0">
                          <a:solidFill>
                            <a:srgbClr val="000000"/>
                          </a:solidFill>
                          <a:effectLst/>
                          <a:latin typeface="Times New Roman" panose="02020603050405020304"/>
                          <a:ea typeface="楷体_GB2312"/>
                          <a:cs typeface="Times New Roman" panose="02020603050405020304"/>
                        </a:rPr>
                        <a:t>语言能力</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4">
                  <a:txBody>
                    <a:bodyPr/>
                    <a:lstStyle/>
                    <a:p>
                      <a:pPr algn="ctr">
                        <a:lnSpc>
                          <a:spcPct val="130000"/>
                        </a:lnSpc>
                        <a:spcAft>
                          <a:spcPts val="0"/>
                        </a:spcAft>
                        <a:tabLst>
                          <a:tab pos="4500880" algn="l"/>
                        </a:tabLst>
                      </a:pPr>
                      <a:r>
                        <a:rPr lang="zh-CN" sz="2800" kern="100">
                          <a:solidFill>
                            <a:srgbClr val="000000"/>
                          </a:solidFill>
                          <a:effectLst/>
                          <a:latin typeface="Times New Roman" panose="02020603050405020304"/>
                          <a:ea typeface="楷体_GB2312"/>
                          <a:cs typeface="Times New Roman" panose="02020603050405020304"/>
                        </a:rPr>
                        <a:t>语言知识</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tabLst>
                          <a:tab pos="4500880" algn="l"/>
                        </a:tabLst>
                      </a:pPr>
                      <a:r>
                        <a:rPr lang="zh-CN" sz="2800" kern="100">
                          <a:solidFill>
                            <a:srgbClr val="000000"/>
                          </a:solidFill>
                          <a:effectLst/>
                          <a:latin typeface="Times New Roman" panose="02020603050405020304"/>
                          <a:ea typeface="楷体_GB2312"/>
                          <a:cs typeface="Times New Roman" panose="02020603050405020304"/>
                        </a:rPr>
                        <a:t>词汇</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30000"/>
                        </a:lnSpc>
                        <a:spcAft>
                          <a:spcPts val="0"/>
                        </a:spcAft>
                        <a:tabLst>
                          <a:tab pos="4500880" algn="l"/>
                        </a:tabLst>
                      </a:pPr>
                      <a:r>
                        <a:rPr lang="zh-CN" sz="2800" kern="100">
                          <a:solidFill>
                            <a:srgbClr val="000000"/>
                          </a:solidFill>
                          <a:effectLst/>
                          <a:latin typeface="Times New Roman" panose="02020603050405020304"/>
                          <a:ea typeface="楷体_GB2312"/>
                          <a:cs typeface="Times New Roman" panose="02020603050405020304"/>
                        </a:rPr>
                        <a:t>能正确使用与</a:t>
                      </a:r>
                      <a:r>
                        <a:rPr lang="en-US" sz="2800" kern="100">
                          <a:solidFill>
                            <a:srgbClr val="000000"/>
                          </a:solidFill>
                          <a:effectLst/>
                          <a:latin typeface="宋体" panose="02010600030101010101" pitchFamily="2" charset="-122"/>
                          <a:cs typeface="Times New Roman" panose="02020603050405020304"/>
                        </a:rPr>
                        <a:t>“</a:t>
                      </a:r>
                      <a:r>
                        <a:rPr lang="zh-CN" sz="2800" kern="100">
                          <a:solidFill>
                            <a:srgbClr val="000000"/>
                          </a:solidFill>
                          <a:effectLst/>
                          <a:latin typeface="Times New Roman" panose="02020603050405020304"/>
                          <a:ea typeface="楷体_GB2312"/>
                          <a:cs typeface="Times New Roman" panose="02020603050405020304"/>
                        </a:rPr>
                        <a:t>探索未知</a:t>
                      </a:r>
                      <a:r>
                        <a:rPr lang="en-US" sz="2800" kern="100">
                          <a:solidFill>
                            <a:srgbClr val="000000"/>
                          </a:solidFill>
                          <a:effectLst/>
                          <a:latin typeface="宋体" panose="02010600030101010101" pitchFamily="2" charset="-122"/>
                          <a:cs typeface="Times New Roman" panose="02020603050405020304"/>
                        </a:rPr>
                        <a:t>”</a:t>
                      </a:r>
                      <a:r>
                        <a:rPr lang="zh-CN" sz="2800" kern="100">
                          <a:solidFill>
                            <a:srgbClr val="000000"/>
                          </a:solidFill>
                          <a:effectLst/>
                          <a:latin typeface="Times New Roman" panose="02020603050405020304"/>
                          <a:ea typeface="楷体_GB2312"/>
                          <a:cs typeface="Times New Roman" panose="02020603050405020304"/>
                        </a:rPr>
                        <a:t>主题相关的单词和表达。</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tabLst>
                          <a:tab pos="4500880" algn="l"/>
                        </a:tabLst>
                      </a:pPr>
                      <a:r>
                        <a:rPr lang="zh-CN" sz="2800" kern="100">
                          <a:solidFill>
                            <a:srgbClr val="000000"/>
                          </a:solidFill>
                          <a:effectLst/>
                          <a:latin typeface="Times New Roman" panose="02020603050405020304"/>
                          <a:ea typeface="楷体_GB2312"/>
                          <a:cs typeface="Times New Roman" panose="02020603050405020304"/>
                        </a:rPr>
                        <a:t>语法</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30000"/>
                        </a:lnSpc>
                        <a:spcAft>
                          <a:spcPts val="0"/>
                        </a:spcAft>
                        <a:tabLst>
                          <a:tab pos="4500880" algn="l"/>
                        </a:tabLst>
                      </a:pPr>
                      <a:r>
                        <a:rPr lang="zh-CN" sz="2800" kern="100">
                          <a:solidFill>
                            <a:srgbClr val="000000"/>
                          </a:solidFill>
                          <a:effectLst/>
                          <a:latin typeface="Times New Roman" panose="02020603050405020304"/>
                          <a:ea typeface="楷体_GB2312"/>
                          <a:cs typeface="Times New Roman" panose="02020603050405020304"/>
                        </a:rPr>
                        <a:t>理解并运用名词性从句。</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94816">
                <a:tc vMerge="1">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tabLst>
                          <a:tab pos="4500880" algn="l"/>
                        </a:tabLst>
                      </a:pPr>
                      <a:r>
                        <a:rPr lang="zh-CN" sz="2800" kern="100" dirty="0">
                          <a:solidFill>
                            <a:srgbClr val="000000"/>
                          </a:solidFill>
                          <a:effectLst/>
                          <a:latin typeface="Times New Roman" panose="02020603050405020304"/>
                          <a:ea typeface="楷体_GB2312"/>
                          <a:cs typeface="Times New Roman" panose="02020603050405020304"/>
                        </a:rPr>
                        <a:t>语篇</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30000"/>
                        </a:lnSpc>
                        <a:spcAft>
                          <a:spcPts val="0"/>
                        </a:spcAft>
                        <a:tabLst>
                          <a:tab pos="4500880" algn="l"/>
                        </a:tabLst>
                      </a:pPr>
                      <a:r>
                        <a:rPr lang="en-US" sz="2800" kern="100">
                          <a:solidFill>
                            <a:srgbClr val="000000"/>
                          </a:solidFill>
                          <a:effectLst/>
                          <a:latin typeface="Times New Roman" panose="02020603050405020304"/>
                          <a:ea typeface="楷体_GB2312"/>
                          <a:cs typeface="Courier New" panose="02070309020205020404"/>
                        </a:rPr>
                        <a:t>1. </a:t>
                      </a:r>
                      <a:r>
                        <a:rPr lang="zh-CN" sz="2800" kern="100">
                          <a:solidFill>
                            <a:srgbClr val="000000"/>
                          </a:solidFill>
                          <a:effectLst/>
                          <a:latin typeface="Times New Roman" panose="02020603050405020304"/>
                          <a:ea typeface="楷体_GB2312"/>
                          <a:cs typeface="Times New Roman" panose="02020603050405020304"/>
                        </a:rPr>
                        <a:t>阅读有关探索未知的语篇，获取关键信息；</a:t>
                      </a:r>
                      <a:endParaRPr lang="zh-CN" sz="1050" kern="100">
                        <a:effectLst/>
                        <a:latin typeface="宋体" panose="02010600030101010101" pitchFamily="2" charset="-122"/>
                        <a:cs typeface="Courier New" panose="02070309020205020404"/>
                      </a:endParaRPr>
                    </a:p>
                    <a:p>
                      <a:pPr algn="l">
                        <a:lnSpc>
                          <a:spcPct val="130000"/>
                        </a:lnSpc>
                        <a:spcAft>
                          <a:spcPts val="0"/>
                        </a:spcAft>
                        <a:tabLst>
                          <a:tab pos="4500880" algn="l"/>
                        </a:tabLst>
                      </a:pPr>
                      <a:r>
                        <a:rPr lang="en-US" sz="2800" kern="100">
                          <a:solidFill>
                            <a:srgbClr val="000000"/>
                          </a:solidFill>
                          <a:effectLst/>
                          <a:latin typeface="Times New Roman" panose="02020603050405020304"/>
                          <a:ea typeface="楷体_GB2312"/>
                          <a:cs typeface="Courier New" panose="02070309020205020404"/>
                        </a:rPr>
                        <a:t>2. </a:t>
                      </a:r>
                      <a:r>
                        <a:rPr lang="zh-CN" sz="2800" kern="100">
                          <a:solidFill>
                            <a:srgbClr val="000000"/>
                          </a:solidFill>
                          <a:effectLst/>
                          <a:latin typeface="Times New Roman" panose="02020603050405020304"/>
                          <a:ea typeface="楷体_GB2312"/>
                          <a:cs typeface="Times New Roman" panose="02020603050405020304"/>
                        </a:rPr>
                        <a:t>熟悉科技说明文的文体结构，了解相应的写作要点。</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94816">
                <a:tc vMerge="1">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tabLst>
                          <a:tab pos="4500880" algn="l"/>
                        </a:tabLst>
                      </a:pPr>
                      <a:r>
                        <a:rPr lang="zh-CN" sz="2800" kern="100">
                          <a:solidFill>
                            <a:srgbClr val="000000"/>
                          </a:solidFill>
                          <a:effectLst/>
                          <a:latin typeface="Times New Roman" panose="02020603050405020304"/>
                          <a:ea typeface="楷体_GB2312"/>
                          <a:cs typeface="Times New Roman" panose="02020603050405020304"/>
                        </a:rPr>
                        <a:t>语用</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30000"/>
                        </a:lnSpc>
                        <a:spcAft>
                          <a:spcPts val="0"/>
                        </a:spcAft>
                        <a:tabLst>
                          <a:tab pos="4500880" algn="l"/>
                        </a:tabLst>
                      </a:pPr>
                      <a:r>
                        <a:rPr lang="en-US" sz="2800" kern="100" dirty="0">
                          <a:solidFill>
                            <a:srgbClr val="000000"/>
                          </a:solidFill>
                          <a:effectLst/>
                          <a:latin typeface="Times New Roman" panose="02020603050405020304"/>
                          <a:ea typeface="楷体_GB2312"/>
                          <a:cs typeface="Courier New" panose="02070309020205020404"/>
                        </a:rPr>
                        <a:t>1. </a:t>
                      </a:r>
                      <a:r>
                        <a:rPr lang="zh-CN" sz="2800" kern="100" dirty="0">
                          <a:solidFill>
                            <a:srgbClr val="000000"/>
                          </a:solidFill>
                          <a:effectLst/>
                          <a:latin typeface="Times New Roman" panose="02020603050405020304"/>
                          <a:ea typeface="楷体_GB2312"/>
                          <a:cs typeface="Times New Roman" panose="02020603050405020304"/>
                        </a:rPr>
                        <a:t>了解询问信息和解释问题时的基本用语；</a:t>
                      </a:r>
                      <a:endParaRPr lang="zh-CN" sz="1050" kern="100" dirty="0">
                        <a:effectLst/>
                        <a:latin typeface="宋体" panose="02010600030101010101" pitchFamily="2" charset="-122"/>
                        <a:cs typeface="Courier New" panose="02070309020205020404"/>
                      </a:endParaRPr>
                    </a:p>
                    <a:p>
                      <a:pPr algn="l">
                        <a:lnSpc>
                          <a:spcPct val="130000"/>
                        </a:lnSpc>
                        <a:spcAft>
                          <a:spcPts val="0"/>
                        </a:spcAft>
                        <a:tabLst>
                          <a:tab pos="4500880" algn="l"/>
                        </a:tabLst>
                      </a:pPr>
                      <a:r>
                        <a:rPr lang="en-US" sz="2800" kern="100" dirty="0">
                          <a:solidFill>
                            <a:srgbClr val="000000"/>
                          </a:solidFill>
                          <a:effectLst/>
                          <a:latin typeface="Times New Roman" panose="02020603050405020304"/>
                          <a:ea typeface="楷体_GB2312"/>
                          <a:cs typeface="Courier New" panose="02070309020205020404"/>
                        </a:rPr>
                        <a:t>2. </a:t>
                      </a:r>
                      <a:r>
                        <a:rPr lang="zh-CN" sz="2800" kern="100" dirty="0">
                          <a:solidFill>
                            <a:srgbClr val="000000"/>
                          </a:solidFill>
                          <a:effectLst/>
                          <a:latin typeface="Times New Roman" panose="02020603050405020304"/>
                          <a:ea typeface="楷体_GB2312"/>
                          <a:cs typeface="Times New Roman" panose="02020603050405020304"/>
                        </a:rPr>
                        <a:t>了解撰写科技说明文的基本规则。</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576263" y="575791"/>
          <a:ext cx="10369550" cy="5760720"/>
        </p:xfrm>
        <a:graphic>
          <a:graphicData uri="http://schemas.openxmlformats.org/drawingml/2006/table">
            <a:tbl>
              <a:tblPr/>
              <a:tblGrid>
                <a:gridCol w="1620378"/>
                <a:gridCol w="612068"/>
                <a:gridCol w="720080"/>
                <a:gridCol w="7417024"/>
              </a:tblGrid>
              <a:tr h="597408">
                <a:tc>
                  <a:txBody>
                    <a:bodyPr/>
                    <a:lstStyle/>
                    <a:p>
                      <a:pPr algn="ctr">
                        <a:lnSpc>
                          <a:spcPct val="130000"/>
                        </a:lnSpc>
                        <a:spcAft>
                          <a:spcPts val="0"/>
                        </a:spcAft>
                        <a:tabLst>
                          <a:tab pos="4500880" algn="l"/>
                        </a:tabLst>
                      </a:pPr>
                      <a:r>
                        <a:rPr lang="zh-CN" sz="2800" kern="100">
                          <a:solidFill>
                            <a:srgbClr val="CC0000"/>
                          </a:solidFill>
                          <a:effectLst/>
                          <a:latin typeface="宋体" panose="02010600030101010101" pitchFamily="2" charset="-122"/>
                          <a:ea typeface="微软雅黑" panose="020B0503020204020204" pitchFamily="34" charset="-122"/>
                          <a:cs typeface="Times New Roman" panose="02020603050405020304"/>
                        </a:rPr>
                        <a:t>核心素养</a:t>
                      </a:r>
                      <a:endParaRPr lang="zh-CN" sz="100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gridSpan="3">
                  <a:txBody>
                    <a:bodyPr/>
                    <a:lstStyle/>
                    <a:p>
                      <a:pPr algn="ctr">
                        <a:lnSpc>
                          <a:spcPct val="130000"/>
                        </a:lnSpc>
                        <a:spcAft>
                          <a:spcPts val="0"/>
                        </a:spcAft>
                        <a:tabLst>
                          <a:tab pos="4500880" algn="l"/>
                        </a:tabLst>
                      </a:pPr>
                      <a:r>
                        <a:rPr lang="zh-CN" sz="2800" kern="100">
                          <a:solidFill>
                            <a:srgbClr val="CC0000"/>
                          </a:solidFill>
                          <a:effectLst/>
                          <a:latin typeface="宋体" panose="02010600030101010101" pitchFamily="2" charset="-122"/>
                          <a:ea typeface="微软雅黑" panose="020B0503020204020204" pitchFamily="34" charset="-122"/>
                          <a:cs typeface="Times New Roman" panose="02020603050405020304"/>
                        </a:rPr>
                        <a:t>具体要求</a:t>
                      </a:r>
                      <a:endParaRPr lang="zh-CN" sz="100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hMerge="1">
                  <a:tcPr/>
                </a:tc>
                <a:tc hMerge="1">
                  <a:tcPr/>
                </a:tc>
              </a:tr>
              <a:tr h="1194816">
                <a:tc rowSpan="4">
                  <a:txBody>
                    <a:bodyPr/>
                    <a:lstStyle/>
                    <a:p>
                      <a:pPr algn="ctr">
                        <a:lnSpc>
                          <a:spcPct val="130000"/>
                        </a:lnSpc>
                        <a:spcAft>
                          <a:spcPts val="0"/>
                        </a:spcAft>
                        <a:tabLst>
                          <a:tab pos="4500880" algn="l"/>
                        </a:tabLst>
                      </a:pPr>
                      <a:r>
                        <a:rPr lang="zh-CN" sz="2800" kern="100" dirty="0">
                          <a:solidFill>
                            <a:srgbClr val="000000"/>
                          </a:solidFill>
                          <a:effectLst/>
                          <a:latin typeface="Times New Roman" panose="02020603050405020304"/>
                          <a:ea typeface="楷体_GB2312"/>
                          <a:cs typeface="Times New Roman" panose="02020603050405020304"/>
                        </a:rPr>
                        <a:t>语言能力</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4">
                  <a:txBody>
                    <a:bodyPr/>
                    <a:lstStyle/>
                    <a:p>
                      <a:pPr algn="ctr">
                        <a:lnSpc>
                          <a:spcPct val="130000"/>
                        </a:lnSpc>
                        <a:spcAft>
                          <a:spcPts val="0"/>
                        </a:spcAft>
                        <a:tabLst>
                          <a:tab pos="4500880" algn="l"/>
                        </a:tabLst>
                      </a:pPr>
                      <a:r>
                        <a:rPr lang="zh-CN" sz="2800" kern="100" dirty="0">
                          <a:solidFill>
                            <a:srgbClr val="000000"/>
                          </a:solidFill>
                          <a:effectLst/>
                          <a:latin typeface="Times New Roman" panose="02020603050405020304"/>
                          <a:ea typeface="楷体_GB2312"/>
                          <a:cs typeface="Times New Roman" panose="02020603050405020304"/>
                        </a:rPr>
                        <a:t>语言技能</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tabLst>
                          <a:tab pos="4500880" algn="l"/>
                        </a:tabLst>
                      </a:pPr>
                      <a:r>
                        <a:rPr lang="zh-CN" sz="2800" kern="100">
                          <a:solidFill>
                            <a:srgbClr val="000000"/>
                          </a:solidFill>
                          <a:effectLst/>
                          <a:latin typeface="Times New Roman" panose="02020603050405020304"/>
                          <a:ea typeface="楷体_GB2312"/>
                          <a:cs typeface="Times New Roman" panose="02020603050405020304"/>
                        </a:rPr>
                        <a:t>听</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30000"/>
                        </a:lnSpc>
                        <a:spcAft>
                          <a:spcPts val="0"/>
                        </a:spcAft>
                        <a:tabLst>
                          <a:tab pos="4500880" algn="l"/>
                        </a:tabLst>
                      </a:pPr>
                      <a:r>
                        <a:rPr lang="zh-CN" sz="2800" kern="100">
                          <a:solidFill>
                            <a:srgbClr val="000000"/>
                          </a:solidFill>
                          <a:effectLst/>
                          <a:latin typeface="Times New Roman" panose="02020603050405020304"/>
                          <a:ea typeface="楷体_GB2312"/>
                          <a:cs typeface="Times New Roman" panose="02020603050405020304"/>
                        </a:rPr>
                        <a:t>听细节，根据谈话内容进行推理，判断出对话的主题。</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tabLst>
                          <a:tab pos="4500880" algn="l"/>
                        </a:tabLst>
                      </a:pPr>
                      <a:r>
                        <a:rPr lang="zh-CN" sz="2800" kern="100">
                          <a:solidFill>
                            <a:srgbClr val="000000"/>
                          </a:solidFill>
                          <a:effectLst/>
                          <a:latin typeface="Times New Roman" panose="02020603050405020304"/>
                          <a:ea typeface="楷体_GB2312"/>
                          <a:cs typeface="Times New Roman" panose="02020603050405020304"/>
                        </a:rPr>
                        <a:t>说</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30000"/>
                        </a:lnSpc>
                        <a:spcAft>
                          <a:spcPts val="0"/>
                        </a:spcAft>
                        <a:tabLst>
                          <a:tab pos="4500880" algn="l"/>
                        </a:tabLst>
                      </a:pPr>
                      <a:r>
                        <a:rPr lang="en-US" sz="2800" kern="100" dirty="0">
                          <a:solidFill>
                            <a:srgbClr val="000000"/>
                          </a:solidFill>
                          <a:effectLst/>
                          <a:latin typeface="Times New Roman" panose="02020603050405020304"/>
                          <a:ea typeface="楷体_GB2312"/>
                          <a:cs typeface="Courier New" panose="02070309020205020404"/>
                        </a:rPr>
                        <a:t>1. </a:t>
                      </a:r>
                      <a:r>
                        <a:rPr lang="zh-CN" sz="2800" kern="100" dirty="0">
                          <a:solidFill>
                            <a:srgbClr val="000000"/>
                          </a:solidFill>
                          <a:effectLst/>
                          <a:latin typeface="Times New Roman" panose="02020603050405020304"/>
                          <a:ea typeface="楷体_GB2312"/>
                          <a:cs typeface="Times New Roman" panose="02020603050405020304"/>
                        </a:rPr>
                        <a:t>能根据场景选用谈论科学之谜的用语；</a:t>
                      </a:r>
                      <a:endParaRPr lang="zh-CN" sz="1050" kern="100" dirty="0">
                        <a:effectLst/>
                        <a:latin typeface="宋体" panose="02010600030101010101" pitchFamily="2" charset="-122"/>
                        <a:cs typeface="Courier New" panose="02070309020205020404"/>
                      </a:endParaRPr>
                    </a:p>
                    <a:p>
                      <a:pPr algn="l">
                        <a:lnSpc>
                          <a:spcPct val="130000"/>
                        </a:lnSpc>
                        <a:spcAft>
                          <a:spcPts val="0"/>
                        </a:spcAft>
                        <a:tabLst>
                          <a:tab pos="4500880" algn="l"/>
                        </a:tabLst>
                      </a:pPr>
                      <a:r>
                        <a:rPr lang="en-US" sz="2800" kern="100" dirty="0">
                          <a:solidFill>
                            <a:srgbClr val="000000"/>
                          </a:solidFill>
                          <a:effectLst/>
                          <a:latin typeface="Times New Roman" panose="02020603050405020304"/>
                          <a:ea typeface="楷体_GB2312"/>
                          <a:cs typeface="Courier New" panose="02070309020205020404"/>
                        </a:rPr>
                        <a:t>2. </a:t>
                      </a:r>
                      <a:r>
                        <a:rPr lang="zh-CN" sz="2800" kern="100" dirty="0">
                          <a:solidFill>
                            <a:srgbClr val="000000"/>
                          </a:solidFill>
                          <a:effectLst/>
                          <a:latin typeface="Times New Roman" panose="02020603050405020304"/>
                          <a:ea typeface="楷体_GB2312"/>
                          <a:cs typeface="Times New Roman" panose="02020603050405020304"/>
                        </a:rPr>
                        <a:t>能根据有用信息发表演讲。</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94816">
                <a:tc vMerge="1">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tabLst>
                          <a:tab pos="4500880" algn="l"/>
                        </a:tabLst>
                      </a:pPr>
                      <a:r>
                        <a:rPr lang="zh-CN" sz="2800" kern="100" dirty="0">
                          <a:solidFill>
                            <a:srgbClr val="000000"/>
                          </a:solidFill>
                          <a:effectLst/>
                          <a:latin typeface="Times New Roman" panose="02020603050405020304"/>
                          <a:ea typeface="楷体_GB2312"/>
                          <a:cs typeface="Times New Roman" panose="02020603050405020304"/>
                        </a:rPr>
                        <a:t>读</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30000"/>
                        </a:lnSpc>
                        <a:spcAft>
                          <a:spcPts val="0"/>
                        </a:spcAft>
                        <a:tabLst>
                          <a:tab pos="4500880" algn="l"/>
                        </a:tabLst>
                      </a:pPr>
                      <a:r>
                        <a:rPr lang="zh-CN" sz="2800" kern="100">
                          <a:solidFill>
                            <a:srgbClr val="000000"/>
                          </a:solidFill>
                          <a:effectLst/>
                          <a:latin typeface="Times New Roman" panose="02020603050405020304"/>
                          <a:ea typeface="楷体_GB2312"/>
                          <a:cs typeface="Times New Roman" panose="02020603050405020304"/>
                        </a:rPr>
                        <a:t>通过阅读两篇文章，学会探索未知，培养不断探索的思维品质和敢于求真的科学态度。</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94816">
                <a:tc vMerge="1">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tabLst>
                          <a:tab pos="4500880" algn="l"/>
                        </a:tabLst>
                      </a:pPr>
                      <a:r>
                        <a:rPr lang="zh-CN" sz="2800" kern="100">
                          <a:solidFill>
                            <a:srgbClr val="000000"/>
                          </a:solidFill>
                          <a:effectLst/>
                          <a:latin typeface="Times New Roman" panose="02020603050405020304"/>
                          <a:ea typeface="楷体_GB2312"/>
                          <a:cs typeface="Times New Roman" panose="02020603050405020304"/>
                        </a:rPr>
                        <a:t>写</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30000"/>
                        </a:lnSpc>
                        <a:spcAft>
                          <a:spcPts val="0"/>
                        </a:spcAft>
                        <a:tabLst>
                          <a:tab pos="4500880" algn="l"/>
                        </a:tabLst>
                      </a:pPr>
                      <a:r>
                        <a:rPr lang="en-US" sz="2800" kern="100" dirty="0">
                          <a:solidFill>
                            <a:srgbClr val="000000"/>
                          </a:solidFill>
                          <a:effectLst/>
                          <a:latin typeface="Times New Roman" panose="02020603050405020304"/>
                          <a:ea typeface="楷体_GB2312"/>
                          <a:cs typeface="Courier New" panose="02070309020205020404"/>
                        </a:rPr>
                        <a:t>1. </a:t>
                      </a:r>
                      <a:r>
                        <a:rPr lang="zh-CN" sz="2800" kern="100" dirty="0">
                          <a:solidFill>
                            <a:srgbClr val="000000"/>
                          </a:solidFill>
                          <a:effectLst/>
                          <a:latin typeface="Times New Roman" panose="02020603050405020304"/>
                          <a:ea typeface="楷体_GB2312"/>
                          <a:cs typeface="Times New Roman" panose="02020603050405020304"/>
                        </a:rPr>
                        <a:t>能正确运用所学词汇谈论、阐述自己对未解之谜的看法；</a:t>
                      </a:r>
                      <a:endParaRPr lang="zh-CN" sz="1050" kern="100" dirty="0">
                        <a:effectLst/>
                        <a:latin typeface="宋体" panose="02010600030101010101" pitchFamily="2" charset="-122"/>
                        <a:cs typeface="Courier New" panose="02070309020205020404"/>
                      </a:endParaRPr>
                    </a:p>
                    <a:p>
                      <a:pPr algn="l">
                        <a:lnSpc>
                          <a:spcPct val="130000"/>
                        </a:lnSpc>
                        <a:spcAft>
                          <a:spcPts val="0"/>
                        </a:spcAft>
                        <a:tabLst>
                          <a:tab pos="4500880" algn="l"/>
                        </a:tabLst>
                      </a:pPr>
                      <a:r>
                        <a:rPr lang="en-US" sz="2800" kern="100" dirty="0">
                          <a:solidFill>
                            <a:srgbClr val="000000"/>
                          </a:solidFill>
                          <a:effectLst/>
                          <a:latin typeface="Times New Roman" panose="02020603050405020304"/>
                          <a:ea typeface="楷体_GB2312"/>
                          <a:cs typeface="Courier New" panose="02070309020205020404"/>
                        </a:rPr>
                        <a:t>2. </a:t>
                      </a:r>
                      <a:r>
                        <a:rPr lang="zh-CN" sz="2800" kern="100" dirty="0">
                          <a:solidFill>
                            <a:srgbClr val="000000"/>
                          </a:solidFill>
                          <a:effectLst/>
                          <a:latin typeface="Times New Roman" panose="02020603050405020304"/>
                          <a:ea typeface="楷体_GB2312"/>
                          <a:cs typeface="Times New Roman" panose="02020603050405020304"/>
                        </a:rPr>
                        <a:t>能写一篇语言精练、结构清晰的科技说明文。</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576263" y="671727"/>
          <a:ext cx="10369550" cy="5376672"/>
        </p:xfrm>
        <a:graphic>
          <a:graphicData uri="http://schemas.openxmlformats.org/drawingml/2006/table">
            <a:tbl>
              <a:tblPr/>
              <a:tblGrid>
                <a:gridCol w="1837484"/>
                <a:gridCol w="8532066"/>
              </a:tblGrid>
              <a:tr h="0">
                <a:tc>
                  <a:txBody>
                    <a:bodyPr/>
                    <a:lstStyle/>
                    <a:p>
                      <a:pPr algn="ctr">
                        <a:lnSpc>
                          <a:spcPct val="140000"/>
                        </a:lnSpc>
                        <a:spcAft>
                          <a:spcPts val="0"/>
                        </a:spcAft>
                        <a:tabLst>
                          <a:tab pos="4500880" algn="l"/>
                        </a:tabLst>
                      </a:pPr>
                      <a:r>
                        <a:rPr lang="zh-CN" sz="2800" kern="100">
                          <a:solidFill>
                            <a:srgbClr val="CC0000"/>
                          </a:solidFill>
                          <a:effectLst/>
                          <a:latin typeface="宋体" panose="02010600030101010101" pitchFamily="2" charset="-122"/>
                          <a:ea typeface="微软雅黑" panose="020B0503020204020204" pitchFamily="34" charset="-122"/>
                          <a:cs typeface="Times New Roman" panose="02020603050405020304"/>
                        </a:rPr>
                        <a:t>核心素养</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40000"/>
                        </a:lnSpc>
                        <a:spcAft>
                          <a:spcPts val="0"/>
                        </a:spcAft>
                        <a:tabLst>
                          <a:tab pos="4500880" algn="l"/>
                        </a:tabLst>
                      </a:pPr>
                      <a:r>
                        <a:rPr lang="zh-CN" sz="2800" kern="100">
                          <a:solidFill>
                            <a:srgbClr val="CC0000"/>
                          </a:solidFill>
                          <a:effectLst/>
                          <a:latin typeface="宋体" panose="02010600030101010101" pitchFamily="2" charset="-122"/>
                          <a:ea typeface="微软雅黑" panose="020B0503020204020204" pitchFamily="34" charset="-122"/>
                          <a:cs typeface="Times New Roman" panose="02020603050405020304"/>
                        </a:rPr>
                        <a:t>具体要求</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r>
              <a:tr h="0">
                <a:tc>
                  <a:txBody>
                    <a:bodyPr/>
                    <a:lstStyle/>
                    <a:p>
                      <a:pPr algn="ctr">
                        <a:lnSpc>
                          <a:spcPct val="140000"/>
                        </a:lnSpc>
                        <a:spcAft>
                          <a:spcPts val="0"/>
                        </a:spcAft>
                        <a:tabLst>
                          <a:tab pos="4500880" algn="l"/>
                        </a:tabLst>
                      </a:pPr>
                      <a:r>
                        <a:rPr lang="zh-CN" sz="2800" kern="100" dirty="0">
                          <a:solidFill>
                            <a:srgbClr val="000000"/>
                          </a:solidFill>
                          <a:effectLst/>
                          <a:latin typeface="Times New Roman" panose="02020603050405020304"/>
                          <a:ea typeface="楷体_GB2312"/>
                          <a:cs typeface="Times New Roman" panose="02020603050405020304"/>
                        </a:rPr>
                        <a:t>学习能力</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40000"/>
                        </a:lnSpc>
                        <a:spcAft>
                          <a:spcPts val="0"/>
                        </a:spcAft>
                        <a:tabLst>
                          <a:tab pos="4500880" algn="l"/>
                        </a:tabLst>
                      </a:pPr>
                      <a:r>
                        <a:rPr lang="zh-CN" sz="2800" kern="100">
                          <a:solidFill>
                            <a:srgbClr val="000000"/>
                          </a:solidFill>
                          <a:effectLst/>
                          <a:latin typeface="Times New Roman" panose="02020603050405020304"/>
                          <a:ea typeface="楷体_GB2312"/>
                          <a:cs typeface="Times New Roman" panose="02020603050405020304"/>
                        </a:rPr>
                        <a:t>运用各种学习策略，在自主学习、合作学习与探究式学习的过程中，不断监控、评价、反思和调整学习内容和进程，激发</a:t>
                      </a:r>
                      <a:r>
                        <a:rPr lang="zh-CN" sz="2800" kern="100">
                          <a:solidFill>
                            <a:srgbClr val="000000"/>
                          </a:solidFill>
                          <a:effectLst/>
                          <a:latin typeface="Times New Roman" panose="02020603050405020304"/>
                          <a:ea typeface="楷体_GB2312"/>
                          <a:cs typeface="Times New Roman" panose="02020603050405020304"/>
                          <a:sym typeface="+mn-ea"/>
                        </a:rPr>
                        <a:t>学习</a:t>
                      </a:r>
                      <a:r>
                        <a:rPr lang="zh-CN" sz="2800" kern="100">
                          <a:solidFill>
                            <a:srgbClr val="000000"/>
                          </a:solidFill>
                          <a:effectLst/>
                          <a:latin typeface="Times New Roman" panose="02020603050405020304"/>
                          <a:ea typeface="楷体_GB2312"/>
                          <a:cs typeface="Times New Roman" panose="02020603050405020304"/>
                        </a:rPr>
                        <a:t>英语的兴趣，提高分析问题和解决问题的能力。</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40000"/>
                        </a:lnSpc>
                        <a:spcAft>
                          <a:spcPts val="0"/>
                        </a:spcAft>
                        <a:tabLst>
                          <a:tab pos="4500880" algn="l"/>
                        </a:tabLst>
                      </a:pPr>
                      <a:r>
                        <a:rPr lang="zh-CN" sz="2800" kern="100">
                          <a:solidFill>
                            <a:srgbClr val="000000"/>
                          </a:solidFill>
                          <a:effectLst/>
                          <a:latin typeface="Times New Roman" panose="02020603050405020304"/>
                          <a:ea typeface="楷体_GB2312"/>
                          <a:cs typeface="Times New Roman" panose="02020603050405020304"/>
                        </a:rPr>
                        <a:t>思维品质</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40000"/>
                        </a:lnSpc>
                        <a:spcAft>
                          <a:spcPts val="0"/>
                        </a:spcAft>
                        <a:tabLst>
                          <a:tab pos="4500880" algn="l"/>
                        </a:tabLst>
                      </a:pPr>
                      <a:r>
                        <a:rPr lang="zh-CN" sz="2800" kern="100">
                          <a:solidFill>
                            <a:srgbClr val="000000"/>
                          </a:solidFill>
                          <a:effectLst/>
                          <a:latin typeface="Times New Roman" panose="02020603050405020304"/>
                          <a:ea typeface="楷体_GB2312"/>
                          <a:cs typeface="Times New Roman" panose="02020603050405020304"/>
                        </a:rPr>
                        <a:t>通过学习人类对未知世界、未解之谜的探索精神，培养不断探究的思维品质和敢于求真的科学态度。</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40000"/>
                        </a:lnSpc>
                        <a:spcAft>
                          <a:spcPts val="0"/>
                        </a:spcAft>
                        <a:tabLst>
                          <a:tab pos="4500880" algn="l"/>
                        </a:tabLst>
                      </a:pPr>
                      <a:r>
                        <a:rPr lang="zh-CN" sz="2800" kern="100">
                          <a:solidFill>
                            <a:srgbClr val="000000"/>
                          </a:solidFill>
                          <a:effectLst/>
                          <a:latin typeface="Times New Roman" panose="02020603050405020304"/>
                          <a:ea typeface="楷体_GB2312"/>
                          <a:cs typeface="Times New Roman" panose="02020603050405020304"/>
                        </a:rPr>
                        <a:t>文化意识</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40000"/>
                        </a:lnSpc>
                        <a:spcAft>
                          <a:spcPts val="0"/>
                        </a:spcAft>
                        <a:tabLst>
                          <a:tab pos="4500880" algn="l"/>
                        </a:tabLst>
                      </a:pPr>
                      <a:r>
                        <a:rPr lang="zh-CN" sz="2800" kern="100" dirty="0">
                          <a:solidFill>
                            <a:srgbClr val="000000"/>
                          </a:solidFill>
                          <a:effectLst/>
                          <a:latin typeface="Times New Roman" panose="02020603050405020304"/>
                          <a:ea typeface="楷体_GB2312"/>
                          <a:cs typeface="Times New Roman" panose="02020603050405020304"/>
                        </a:rPr>
                        <a:t>通过了解中外文明中的未解之谜以及人类不断探索和探究的过程，深化对单元主题意义的理解。</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46735" y="564292"/>
            <a:ext cx="2447925" cy="676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2" name="表格 1"/>
          <p:cNvGraphicFramePr>
            <a:graphicFrameLocks noGrp="1"/>
          </p:cNvGraphicFramePr>
          <p:nvPr/>
        </p:nvGraphicFramePr>
        <p:xfrm>
          <a:off x="576263" y="1339851"/>
          <a:ext cx="10369550" cy="4779264"/>
        </p:xfrm>
        <a:graphic>
          <a:graphicData uri="http://schemas.openxmlformats.org/drawingml/2006/table">
            <a:tbl>
              <a:tblPr/>
              <a:tblGrid>
                <a:gridCol w="1656382"/>
                <a:gridCol w="8713168"/>
              </a:tblGrid>
              <a:tr h="0">
                <a:tc>
                  <a:txBody>
                    <a:bodyPr/>
                    <a:lstStyle/>
                    <a:p>
                      <a:pPr algn="ctr">
                        <a:lnSpc>
                          <a:spcPct val="140000"/>
                        </a:lnSpc>
                        <a:spcAft>
                          <a:spcPts val="0"/>
                        </a:spcAft>
                        <a:tabLst>
                          <a:tab pos="4500880" algn="l"/>
                        </a:tabLst>
                      </a:pPr>
                      <a:r>
                        <a:rPr lang="zh-CN" sz="2800" kern="100" dirty="0">
                          <a:solidFill>
                            <a:srgbClr val="CC0000"/>
                          </a:solidFill>
                          <a:effectLst/>
                          <a:latin typeface="宋体" panose="02010600030101010101" pitchFamily="2" charset="-122"/>
                          <a:ea typeface="微软雅黑" panose="020B0503020204020204" pitchFamily="34" charset="-122"/>
                          <a:cs typeface="Times New Roman" panose="02020603050405020304"/>
                        </a:rPr>
                        <a:t>必背单词</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l">
                        <a:lnSpc>
                          <a:spcPct val="140000"/>
                        </a:lnSpc>
                        <a:spcAft>
                          <a:spcPts val="0"/>
                        </a:spcAft>
                        <a:tabLst>
                          <a:tab pos="4500880" algn="l"/>
                        </a:tabLst>
                      </a:pPr>
                      <a:r>
                        <a:rPr lang="en-US" sz="2800" kern="100">
                          <a:solidFill>
                            <a:srgbClr val="000000"/>
                          </a:solidFill>
                          <a:effectLst/>
                          <a:latin typeface="Times New Roman" panose="02020603050405020304"/>
                          <a:ea typeface="楷体_GB2312"/>
                          <a:cs typeface="Courier New" panose="02070309020205020404"/>
                        </a:rPr>
                        <a:t>civilisation, bury, astronomy, canal, ruin, abandon, dismiss, expansion, investigation, millimetre, substance, drilling, vol</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40000"/>
                        </a:lnSpc>
                        <a:spcAft>
                          <a:spcPts val="0"/>
                        </a:spcAft>
                        <a:tabLst>
                          <a:tab pos="4500880" algn="l"/>
                        </a:tabLst>
                      </a:pPr>
                      <a:r>
                        <a:rPr lang="zh-CN" sz="2800" kern="100">
                          <a:solidFill>
                            <a:srgbClr val="CC0000"/>
                          </a:solidFill>
                          <a:effectLst/>
                          <a:latin typeface="宋体" panose="02010600030101010101" pitchFamily="2" charset="-122"/>
                          <a:ea typeface="微软雅黑" panose="020B0503020204020204" pitchFamily="34" charset="-122"/>
                          <a:cs typeface="Times New Roman" panose="02020603050405020304"/>
                        </a:rPr>
                        <a:t>重点表达</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l">
                        <a:lnSpc>
                          <a:spcPct val="140000"/>
                        </a:lnSpc>
                        <a:spcAft>
                          <a:spcPts val="0"/>
                        </a:spcAft>
                        <a:tabLst>
                          <a:tab pos="4500880" algn="l"/>
                        </a:tabLst>
                      </a:pPr>
                      <a:r>
                        <a:rPr lang="en-US" sz="2800" kern="100" dirty="0">
                          <a:solidFill>
                            <a:srgbClr val="000000"/>
                          </a:solidFill>
                          <a:effectLst/>
                          <a:latin typeface="Times New Roman" panose="02020603050405020304"/>
                          <a:ea typeface="楷体_GB2312"/>
                          <a:cs typeface="Courier New" panose="02070309020205020404"/>
                        </a:rPr>
                        <a:t>correspond to, apply... to, on top of, all the more, at something's peak, set sail, continue to do, offer a window into, be equivalent to, hold a record, beyond the reach of, final frontier, fall into ruin, make a getaway, run for one's life, check out, test the waters, steer clear of, set out, throw oneself into, think twice, shrink from, look into</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576263" y="2015951"/>
          <a:ext cx="10369550" cy="2389632"/>
        </p:xfrm>
        <a:graphic>
          <a:graphicData uri="http://schemas.openxmlformats.org/drawingml/2006/table">
            <a:tbl>
              <a:tblPr/>
              <a:tblGrid>
                <a:gridCol w="1715124"/>
                <a:gridCol w="8654426"/>
              </a:tblGrid>
              <a:tr h="0">
                <a:tc>
                  <a:txBody>
                    <a:bodyPr/>
                    <a:lstStyle/>
                    <a:p>
                      <a:pPr algn="ctr">
                        <a:lnSpc>
                          <a:spcPct val="140000"/>
                        </a:lnSpc>
                        <a:spcAft>
                          <a:spcPts val="0"/>
                        </a:spcAft>
                        <a:tabLst>
                          <a:tab pos="4500880" algn="l"/>
                        </a:tabLst>
                      </a:pPr>
                      <a:r>
                        <a:rPr lang="zh-CN" sz="2800" kern="100" dirty="0">
                          <a:solidFill>
                            <a:srgbClr val="CC0000"/>
                          </a:solidFill>
                          <a:effectLst/>
                          <a:latin typeface="宋体" panose="02010600030101010101" pitchFamily="2" charset="-122"/>
                          <a:ea typeface="微软雅黑" panose="020B0503020204020204" pitchFamily="34" charset="-122"/>
                          <a:cs typeface="Times New Roman" panose="02020603050405020304"/>
                        </a:rPr>
                        <a:t>重点知识</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l">
                        <a:lnSpc>
                          <a:spcPct val="140000"/>
                        </a:lnSpc>
                        <a:spcAft>
                          <a:spcPts val="0"/>
                        </a:spcAft>
                        <a:tabLst>
                          <a:tab pos="4500880" algn="l"/>
                        </a:tabLst>
                      </a:pPr>
                      <a:r>
                        <a:rPr lang="en-US" sz="2800" kern="100">
                          <a:solidFill>
                            <a:srgbClr val="000000"/>
                          </a:solidFill>
                          <a:effectLst/>
                          <a:latin typeface="Times New Roman" panose="02020603050405020304"/>
                          <a:ea typeface="楷体_GB2312"/>
                          <a:cs typeface="Courier New" panose="02070309020205020404"/>
                        </a:rPr>
                        <a:t>1. whatever</a:t>
                      </a:r>
                      <a:r>
                        <a:rPr lang="zh-CN" sz="2800" kern="100">
                          <a:solidFill>
                            <a:srgbClr val="000000"/>
                          </a:solidFill>
                          <a:effectLst/>
                          <a:latin typeface="Times New Roman" panose="02020603050405020304"/>
                          <a:ea typeface="楷体_GB2312"/>
                          <a:cs typeface="Times New Roman" panose="02020603050405020304"/>
                        </a:rPr>
                        <a:t>引导让步状语从句</a:t>
                      </a:r>
                      <a:endParaRPr lang="zh-CN" sz="1050" kern="100">
                        <a:effectLst/>
                        <a:latin typeface="宋体" panose="02010600030101010101" pitchFamily="2" charset="-122"/>
                        <a:cs typeface="Courier New" panose="02070309020205020404"/>
                      </a:endParaRPr>
                    </a:p>
                    <a:p>
                      <a:pPr algn="l">
                        <a:lnSpc>
                          <a:spcPct val="140000"/>
                        </a:lnSpc>
                        <a:spcAft>
                          <a:spcPts val="0"/>
                        </a:spcAft>
                        <a:tabLst>
                          <a:tab pos="4500880" algn="l"/>
                        </a:tabLst>
                      </a:pPr>
                      <a:r>
                        <a:rPr lang="en-US" sz="2800" kern="100">
                          <a:solidFill>
                            <a:srgbClr val="000000"/>
                          </a:solidFill>
                          <a:effectLst/>
                          <a:latin typeface="Times New Roman" panose="02020603050405020304"/>
                          <a:ea typeface="楷体_GB2312"/>
                          <a:cs typeface="Courier New" panose="02070309020205020404"/>
                        </a:rPr>
                        <a:t>2. given... </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40000"/>
                        </a:lnSpc>
                        <a:spcAft>
                          <a:spcPts val="0"/>
                        </a:spcAft>
                        <a:tabLst>
                          <a:tab pos="4500880" algn="l"/>
                        </a:tabLst>
                      </a:pPr>
                      <a:r>
                        <a:rPr lang="zh-CN" sz="2800" kern="100">
                          <a:solidFill>
                            <a:srgbClr val="CC0000"/>
                          </a:solidFill>
                          <a:effectLst/>
                          <a:latin typeface="宋体" panose="02010600030101010101" pitchFamily="2" charset="-122"/>
                          <a:ea typeface="微软雅黑" panose="020B0503020204020204" pitchFamily="34" charset="-122"/>
                          <a:cs typeface="Times New Roman" panose="02020603050405020304"/>
                        </a:rPr>
                        <a:t>单元语法</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l">
                        <a:lnSpc>
                          <a:spcPct val="140000"/>
                        </a:lnSpc>
                        <a:spcAft>
                          <a:spcPts val="0"/>
                        </a:spcAft>
                        <a:tabLst>
                          <a:tab pos="4500880" algn="l"/>
                        </a:tabLst>
                      </a:pPr>
                      <a:r>
                        <a:rPr lang="zh-CN" sz="2800" kern="100">
                          <a:solidFill>
                            <a:srgbClr val="000000"/>
                          </a:solidFill>
                          <a:effectLst/>
                          <a:latin typeface="Times New Roman" panose="02020603050405020304"/>
                          <a:ea typeface="楷体_GB2312"/>
                          <a:cs typeface="Times New Roman" panose="02020603050405020304"/>
                        </a:rPr>
                        <a:t>复习名词性从句</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40000"/>
                        </a:lnSpc>
                        <a:spcAft>
                          <a:spcPts val="0"/>
                        </a:spcAft>
                        <a:tabLst>
                          <a:tab pos="4500880" algn="l"/>
                        </a:tabLst>
                      </a:pPr>
                      <a:r>
                        <a:rPr lang="zh-CN" sz="2800" kern="100">
                          <a:solidFill>
                            <a:srgbClr val="CC0000"/>
                          </a:solidFill>
                          <a:effectLst/>
                          <a:latin typeface="宋体" panose="02010600030101010101" pitchFamily="2" charset="-122"/>
                          <a:ea typeface="微软雅黑" panose="020B0503020204020204" pitchFamily="34" charset="-122"/>
                          <a:cs typeface="Times New Roman" panose="02020603050405020304"/>
                        </a:rPr>
                        <a:t>单元写作</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l">
                        <a:lnSpc>
                          <a:spcPct val="140000"/>
                        </a:lnSpc>
                        <a:spcAft>
                          <a:spcPts val="0"/>
                        </a:spcAft>
                        <a:tabLst>
                          <a:tab pos="4500880" algn="l"/>
                        </a:tabLst>
                      </a:pPr>
                      <a:r>
                        <a:rPr lang="zh-CN" sz="2800" kern="100" dirty="0">
                          <a:solidFill>
                            <a:srgbClr val="000000"/>
                          </a:solidFill>
                          <a:effectLst/>
                          <a:latin typeface="Times New Roman" panose="02020603050405020304"/>
                          <a:ea typeface="楷体_GB2312"/>
                          <a:cs typeface="Times New Roman" panose="02020603050405020304"/>
                        </a:rPr>
                        <a:t>科技说明文</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46"/>
          <p:cNvGrpSpPr/>
          <p:nvPr>
            <p:custDataLst>
              <p:tags r:id="rId1"/>
            </p:custDataLst>
          </p:nvPr>
        </p:nvGrpSpPr>
        <p:grpSpPr>
          <a:xfrm>
            <a:off x="1090793" y="1586194"/>
            <a:ext cx="138156" cy="172842"/>
            <a:chOff x="2931306" y="-1397262"/>
            <a:chExt cx="203200" cy="254000"/>
          </a:xfrm>
        </p:grpSpPr>
        <p:sp>
          <p:nvSpPr>
            <p:cNvPr id="48" name="任意多边形: 形状 16"/>
            <p:cNvSpPr/>
            <p:nvPr>
              <p:custDataLst>
                <p:tags r:id="rId2"/>
              </p:custDataLst>
            </p:nvPr>
          </p:nvSpPr>
          <p:spPr>
            <a:xfrm>
              <a:off x="2931306" y="-1397262"/>
              <a:ext cx="203200" cy="254000"/>
            </a:xfrm>
            <a:custGeom>
              <a:avLst/>
              <a:gdLst>
                <a:gd name="connsiteX0" fmla="*/ 114300 w 203200"/>
                <a:gd name="connsiteY0" fmla="*/ 0 h 254000"/>
                <a:gd name="connsiteX1" fmla="*/ 25400 w 203200"/>
                <a:gd name="connsiteY1" fmla="*/ 0 h 254000"/>
                <a:gd name="connsiteX2" fmla="*/ 0 w 203200"/>
                <a:gd name="connsiteY2" fmla="*/ 25400 h 254000"/>
                <a:gd name="connsiteX3" fmla="*/ 0 w 203200"/>
                <a:gd name="connsiteY3" fmla="*/ 228600 h 254000"/>
                <a:gd name="connsiteX4" fmla="*/ 25400 w 203200"/>
                <a:gd name="connsiteY4" fmla="*/ 254000 h 254000"/>
                <a:gd name="connsiteX5" fmla="*/ 177800 w 203200"/>
                <a:gd name="connsiteY5" fmla="*/ 254000 h 254000"/>
                <a:gd name="connsiteX6" fmla="*/ 203200 w 203200"/>
                <a:gd name="connsiteY6" fmla="*/ 228600 h 254000"/>
                <a:gd name="connsiteX7" fmla="*/ 203200 w 203200"/>
                <a:gd name="connsiteY7" fmla="*/ 88900 h 25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3200" h="254000">
                  <a:moveTo>
                    <a:pt x="114300" y="0"/>
                  </a:moveTo>
                  <a:lnTo>
                    <a:pt x="25400" y="0"/>
                  </a:lnTo>
                  <a:cubicBezTo>
                    <a:pt x="11372" y="0"/>
                    <a:pt x="0" y="11372"/>
                    <a:pt x="0" y="25400"/>
                  </a:cubicBezTo>
                  <a:lnTo>
                    <a:pt x="0" y="228600"/>
                  </a:lnTo>
                  <a:cubicBezTo>
                    <a:pt x="0" y="242628"/>
                    <a:pt x="11372" y="254000"/>
                    <a:pt x="25400" y="254000"/>
                  </a:cubicBezTo>
                  <a:lnTo>
                    <a:pt x="177800" y="254000"/>
                  </a:lnTo>
                  <a:cubicBezTo>
                    <a:pt x="191828" y="254000"/>
                    <a:pt x="203200" y="242628"/>
                    <a:pt x="203200" y="228600"/>
                  </a:cubicBezTo>
                  <a:lnTo>
                    <a:pt x="203200" y="88900"/>
                  </a:lnTo>
                  <a:close/>
                </a:path>
              </a:pathLst>
            </a:custGeom>
            <a:noFill/>
            <a:ln w="15875" cap="rnd">
              <a:solidFill>
                <a:schemeClr val="bg1"/>
              </a:solidFill>
              <a:prstDash val="solid"/>
              <a:round/>
            </a:ln>
          </p:spPr>
          <p:txBody>
            <a:bodyPr rtlCol="0" anchor="ctr"/>
            <a:lstStyle/>
            <a:p>
              <a:pPr defTabSz="864235" eaLnBrk="1" fontAlgn="auto" hangingPunct="1">
                <a:spcBef>
                  <a:spcPts val="0"/>
                </a:spcBef>
                <a:spcAft>
                  <a:spcPts val="0"/>
                </a:spcAft>
                <a:defRPr/>
              </a:pPr>
              <a:endParaRPr lang="en-US" sz="1700" dirty="0">
                <a:solidFill>
                  <a:srgbClr val="000000"/>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阿里巴巴普惠体" panose="00020600040101010101" pitchFamily="18" charset="-122"/>
              </a:endParaRPr>
            </a:p>
          </p:txBody>
        </p:sp>
        <p:sp>
          <p:nvSpPr>
            <p:cNvPr id="49" name="任意多边形: 形状 17"/>
            <p:cNvSpPr/>
            <p:nvPr>
              <p:custDataLst>
                <p:tags r:id="rId3"/>
              </p:custDataLst>
            </p:nvPr>
          </p:nvSpPr>
          <p:spPr>
            <a:xfrm>
              <a:off x="3045606" y="-1397262"/>
              <a:ext cx="88900" cy="88900"/>
            </a:xfrm>
            <a:custGeom>
              <a:avLst/>
              <a:gdLst>
                <a:gd name="connsiteX0" fmla="*/ 0 w 88900"/>
                <a:gd name="connsiteY0" fmla="*/ 0 h 88900"/>
                <a:gd name="connsiteX1" fmla="*/ 0 w 88900"/>
                <a:gd name="connsiteY1" fmla="*/ 88900 h 88900"/>
                <a:gd name="connsiteX2" fmla="*/ 88900 w 88900"/>
                <a:gd name="connsiteY2" fmla="*/ 88900 h 88900"/>
              </a:gdLst>
              <a:ahLst/>
              <a:cxnLst>
                <a:cxn ang="0">
                  <a:pos x="connsiteX0" y="connsiteY0"/>
                </a:cxn>
                <a:cxn ang="0">
                  <a:pos x="connsiteX1" y="connsiteY1"/>
                </a:cxn>
                <a:cxn ang="0">
                  <a:pos x="connsiteX2" y="connsiteY2"/>
                </a:cxn>
              </a:cxnLst>
              <a:rect l="l" t="t" r="r" b="b"/>
              <a:pathLst>
                <a:path w="88900" h="88900">
                  <a:moveTo>
                    <a:pt x="0" y="0"/>
                  </a:moveTo>
                  <a:lnTo>
                    <a:pt x="0" y="88900"/>
                  </a:lnTo>
                  <a:lnTo>
                    <a:pt x="88900" y="88900"/>
                  </a:lnTo>
                </a:path>
              </a:pathLst>
            </a:custGeom>
            <a:noFill/>
            <a:ln w="15875" cap="rnd">
              <a:solidFill>
                <a:schemeClr val="bg1"/>
              </a:solidFill>
              <a:prstDash val="solid"/>
              <a:round/>
            </a:ln>
          </p:spPr>
          <p:txBody>
            <a:bodyPr rtlCol="0" anchor="ctr"/>
            <a:lstStyle/>
            <a:p>
              <a:pPr defTabSz="864235" eaLnBrk="1" fontAlgn="auto" hangingPunct="1">
                <a:spcBef>
                  <a:spcPts val="0"/>
                </a:spcBef>
                <a:spcAft>
                  <a:spcPts val="0"/>
                </a:spcAft>
                <a:defRPr/>
              </a:pPr>
              <a:endParaRPr lang="en-US" sz="1700" dirty="0">
                <a:solidFill>
                  <a:srgbClr val="000000"/>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阿里巴巴普惠体" panose="00020600040101010101" pitchFamily="18" charset="-122"/>
              </a:endParaRPr>
            </a:p>
          </p:txBody>
        </p:sp>
      </p:grpSp>
      <p:sp>
        <p:nvSpPr>
          <p:cNvPr id="2" name="矩形 1"/>
          <p:cNvSpPr/>
          <p:nvPr/>
        </p:nvSpPr>
        <p:spPr>
          <a:xfrm>
            <a:off x="2148430" y="1834992"/>
            <a:ext cx="7225215" cy="283837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4065" eaLnBrk="1" fontAlgn="auto" hangingPunct="1">
              <a:spcBef>
                <a:spcPts val="0"/>
              </a:spcBef>
              <a:spcAft>
                <a:spcPts val="0"/>
              </a:spcAft>
              <a:defRPr/>
            </a:pPr>
            <a:endParaRPr lang="zh-CN" altLang="en-US" sz="1525" dirty="0">
              <a:solidFill>
                <a:prstClr val="white"/>
              </a:solidFill>
              <a:latin typeface="Calibri" panose="020F0502020204030204"/>
              <a:ea typeface="宋体" panose="02010600030101010101" pitchFamily="2" charset="-122"/>
            </a:endParaRPr>
          </a:p>
        </p:txBody>
      </p:sp>
      <p:sp>
        <p:nvSpPr>
          <p:cNvPr id="3" name="任意多边形 19"/>
          <p:cNvSpPr/>
          <p:nvPr/>
        </p:nvSpPr>
        <p:spPr>
          <a:xfrm>
            <a:off x="882" y="2086882"/>
            <a:ext cx="11520311" cy="2334590"/>
          </a:xfrm>
          <a:custGeom>
            <a:avLst/>
            <a:gdLst>
              <a:gd name="connsiteX0" fmla="*/ 0 w 9144000"/>
              <a:gd name="connsiteY0" fmla="*/ 0 h 2757715"/>
              <a:gd name="connsiteX1" fmla="*/ 4308857 w 9144000"/>
              <a:gd name="connsiteY1" fmla="*/ 0 h 2757715"/>
              <a:gd name="connsiteX2" fmla="*/ 4572000 w 9144000"/>
              <a:gd name="connsiteY2" fmla="*/ 319314 h 2757715"/>
              <a:gd name="connsiteX3" fmla="*/ 4835144 w 9144000"/>
              <a:gd name="connsiteY3" fmla="*/ 0 h 2757715"/>
              <a:gd name="connsiteX4" fmla="*/ 9144000 w 9144000"/>
              <a:gd name="connsiteY4" fmla="*/ 0 h 2757715"/>
              <a:gd name="connsiteX5" fmla="*/ 9144000 w 9144000"/>
              <a:gd name="connsiteY5" fmla="*/ 2757715 h 2757715"/>
              <a:gd name="connsiteX6" fmla="*/ 0 w 9144000"/>
              <a:gd name="connsiteY6" fmla="*/ 2757715 h 2757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2757715">
                <a:moveTo>
                  <a:pt x="0" y="0"/>
                </a:moveTo>
                <a:lnTo>
                  <a:pt x="4308857" y="0"/>
                </a:lnTo>
                <a:lnTo>
                  <a:pt x="4572000" y="319314"/>
                </a:lnTo>
                <a:lnTo>
                  <a:pt x="4835144" y="0"/>
                </a:lnTo>
                <a:lnTo>
                  <a:pt x="9144000" y="0"/>
                </a:lnTo>
                <a:lnTo>
                  <a:pt x="9144000" y="2757715"/>
                </a:lnTo>
                <a:lnTo>
                  <a:pt x="0" y="2757715"/>
                </a:lnTo>
                <a:close/>
              </a:path>
            </a:pathLst>
          </a:custGeom>
          <a:solidFill>
            <a:schemeClr val="bg1"/>
          </a:solidFill>
          <a:ln>
            <a:noFill/>
          </a:ln>
          <a:effectLst>
            <a:outerShdw blurRad="939800" sx="95000" sy="95000" algn="ctr" rotWithShape="0">
              <a:prstClr val="black">
                <a:alpha val="5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4065" eaLnBrk="1" fontAlgn="auto" hangingPunct="1">
              <a:spcBef>
                <a:spcPts val="0"/>
              </a:spcBef>
              <a:spcAft>
                <a:spcPts val="0"/>
              </a:spcAft>
              <a:defRPr/>
            </a:pPr>
            <a:endParaRPr lang="zh-CN" altLang="en-US" sz="1525">
              <a:solidFill>
                <a:prstClr val="white"/>
              </a:solidFill>
              <a:latin typeface="Calibri" panose="020F0502020204030204"/>
              <a:ea typeface="宋体" panose="02010600030101010101" pitchFamily="2" charset="-122"/>
            </a:endParaRPr>
          </a:p>
        </p:txBody>
      </p:sp>
      <p:sp>
        <p:nvSpPr>
          <p:cNvPr id="9" name="副标题 1"/>
          <p:cNvSpPr txBox="1"/>
          <p:nvPr/>
        </p:nvSpPr>
        <p:spPr>
          <a:xfrm>
            <a:off x="1" y="2736031"/>
            <a:ext cx="11522074" cy="1323439"/>
          </a:xfrm>
          <a:prstGeom prst="rect">
            <a:avLst/>
          </a:prstGeom>
        </p:spPr>
        <p:txBody>
          <a:bodyPr wrap="square">
            <a:spAutoFit/>
          </a:bodyPr>
          <a:lstStyle>
            <a:lvl1pPr marL="0" indent="0" algn="l" rtl="0" eaLnBrk="1" fontAlgn="auto" hangingPunct="1">
              <a:lnSpc>
                <a:spcPct val="140000"/>
              </a:lnSpc>
              <a:spcBef>
                <a:spcPts val="0"/>
              </a:spcBef>
              <a:spcAft>
                <a:spcPct val="0"/>
              </a:spcAft>
              <a:buFont typeface="Arial" panose="020B0604020202020204" pitchFamily="34" charset="0"/>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rtl="0" fontAlgn="base">
              <a:lnSpc>
                <a:spcPct val="90000"/>
              </a:lnSpc>
              <a:spcBef>
                <a:spcPts val="500"/>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rtl="0" fontAlgn="base">
              <a:lnSpc>
                <a:spcPct val="90000"/>
              </a:lnSpc>
              <a:spcBef>
                <a:spcPts val="500"/>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rtl="0" fontAlgn="base">
              <a:lnSpc>
                <a:spcPct val="90000"/>
              </a:lnSpc>
              <a:spcBef>
                <a:spcPts val="500"/>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rtl="0" fontAlgn="base">
              <a:lnSpc>
                <a:spcPct val="90000"/>
              </a:lnSpc>
              <a:spcBef>
                <a:spcPts val="500"/>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defTabSz="913130" eaLnBrk="0" fontAlgn="base" hangingPunct="0">
              <a:lnSpc>
                <a:spcPct val="100000"/>
              </a:lnSpc>
              <a:spcBef>
                <a:spcPct val="0"/>
              </a:spcBef>
              <a:defRPr/>
            </a:pPr>
            <a:r>
              <a:rPr lang="en-US" altLang="zh-CN" sz="4000" b="1" dirty="0">
                <a:solidFill>
                  <a:schemeClr val="tx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Section Ⅰ</a:t>
            </a:r>
            <a:r>
              <a:rPr lang="zh-CN" altLang="en-US" sz="4000" b="1" dirty="0">
                <a:solidFill>
                  <a:schemeClr val="tx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　</a:t>
            </a:r>
            <a:r>
              <a:rPr lang="en-US" altLang="zh-CN" sz="4000" b="1" dirty="0">
                <a:solidFill>
                  <a:schemeClr val="tx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Starting out &amp; Understanding ideas—Comprehending</a:t>
            </a:r>
            <a:endParaRPr lang="zh-CN" altLang="en-US" sz="4000" b="1" dirty="0">
              <a:solidFill>
                <a:schemeClr val="tx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标题 1"/>
          <p:cNvSpPr txBox="1">
            <a:spLocks noChangeArrowheads="1"/>
          </p:cNvSpPr>
          <p:nvPr/>
        </p:nvSpPr>
        <p:spPr bwMode="auto">
          <a:xfrm>
            <a:off x="17463" y="619026"/>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dirty="0" smtClean="0">
                <a:solidFill>
                  <a:schemeClr val="bg1"/>
                </a:solidFill>
                <a:latin typeface="微软雅黑" panose="020B0503020204020204" pitchFamily="34" charset="-122"/>
                <a:ea typeface="微软雅黑" panose="020B0503020204020204" pitchFamily="34" charset="-122"/>
              </a:rPr>
              <a:t>学习任务目标</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3" name="副标题 2"/>
          <p:cNvSpPr>
            <a:spLocks noGrp="1"/>
          </p:cNvSpPr>
          <p:nvPr>
            <p:ph type="subTitle" idx="1"/>
          </p:nvPr>
        </p:nvSpPr>
        <p:spPr>
          <a:xfrm>
            <a:off x="415290" y="2305050"/>
            <a:ext cx="10934065" cy="2501900"/>
          </a:xfrm>
        </p:spPr>
        <p:txBody>
          <a:bodyPr wrap="square"/>
          <a:lstStyle/>
          <a:p>
            <a:pPr>
              <a:spcAft>
                <a:spcPts val="0"/>
              </a:spcAft>
              <a:tabLst>
                <a:tab pos="4500880" algn="l"/>
              </a:tabLst>
            </a:pPr>
            <a:r>
              <a:rPr lang="en-US" altLang="zh-CN" kern="100" dirty="0">
                <a:solidFill>
                  <a:srgbClr val="000000"/>
                </a:solidFill>
                <a:latin typeface="Times New Roman" panose="02020603050405020304"/>
                <a:cs typeface="Courier New" panose="02070309020205020404"/>
              </a:rPr>
              <a:t>1. Watch the video, understand the main idea and introduce the unit topic “Into the unknown”. </a:t>
            </a:r>
            <a:endParaRPr lang="zh-CN" altLang="zh-CN" sz="1050" kern="100" dirty="0">
              <a:latin typeface="宋体" panose="02010600030101010101" pitchFamily="2" charset="-122"/>
              <a:cs typeface="Courier New" panose="02070309020205020404"/>
            </a:endParaRPr>
          </a:p>
          <a:p>
            <a:r>
              <a:rPr lang="en-US" altLang="zh-CN" kern="100" dirty="0">
                <a:solidFill>
                  <a:srgbClr val="000000"/>
                </a:solidFill>
                <a:latin typeface="Times New Roman" panose="02020603050405020304"/>
                <a:ea typeface="宋体" panose="02010600030101010101" pitchFamily="2" charset="-122"/>
              </a:rPr>
              <a:t>2. Read the text, learn about the brilliant achievements of Maya </a:t>
            </a:r>
            <a:r>
              <a:rPr lang="en-US" altLang="zh-CN" kern="100" dirty="0" err="1">
                <a:solidFill>
                  <a:srgbClr val="000000"/>
                </a:solidFill>
                <a:latin typeface="Times New Roman" panose="02020603050405020304"/>
                <a:ea typeface="宋体" panose="02010600030101010101" pitchFamily="2" charset="-122"/>
              </a:rPr>
              <a:t>civilisation</a:t>
            </a:r>
            <a:r>
              <a:rPr lang="en-US" altLang="zh-CN" kern="100" dirty="0">
                <a:solidFill>
                  <a:srgbClr val="000000"/>
                </a:solidFill>
                <a:latin typeface="Times New Roman" panose="02020603050405020304"/>
                <a:ea typeface="宋体" panose="02010600030101010101" pitchFamily="2" charset="-122"/>
              </a:rPr>
              <a:t> and find out the possible reasons for the disappearance of the </a:t>
            </a:r>
            <a:r>
              <a:rPr lang="en-US" altLang="zh-CN" kern="100" dirty="0" err="1">
                <a:solidFill>
                  <a:srgbClr val="000000"/>
                </a:solidFill>
                <a:latin typeface="Times New Roman" panose="02020603050405020304"/>
                <a:ea typeface="宋体" panose="02010600030101010101" pitchFamily="2" charset="-122"/>
              </a:rPr>
              <a:t>civilisation</a:t>
            </a:r>
            <a:r>
              <a:rPr lang="en-US" altLang="zh-CN" kern="100" dirty="0">
                <a:solidFill>
                  <a:srgbClr val="000000"/>
                </a:solidFill>
                <a:latin typeface="Times New Roman" panose="02020603050405020304"/>
                <a:ea typeface="宋体" panose="02010600030101010101" pitchFamily="2" charset="-122"/>
              </a:rPr>
              <a:t>. </a:t>
            </a:r>
            <a:endParaRPr lang="zh-CN" altLang="en-US" dirty="0"/>
          </a:p>
        </p:txBody>
      </p:sp>
    </p:spTree>
  </p:cSld>
  <p:clrMapOvr>
    <a:masterClrMapping/>
  </p:clrMapOvr>
  <p:transition spd="slow"/>
  <p:timing>
    <p:tnLst>
      <p:par>
        <p:cTn id="1" dur="indefinite" restart="never" nodeType="tmRoot"/>
      </p:par>
    </p:tn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DIAGRAM_VIRTUALLY_FRAME" val="{&quot;height&quot;:415.25,&quot;left&quot;:48.424778761061944,&quot;top&quot;:94.5,&quot;width&quot;:828.0752212389382}"/>
</p:tagLst>
</file>

<file path=ppt/tags/tag11.xml><?xml version="1.0" encoding="utf-8"?>
<p:tagLst xmlns:p="http://schemas.openxmlformats.org/presentationml/2006/main">
  <p:tag name="KSO_WM_DIAGRAM_VIRTUALLY_FRAME" val="{&quot;height&quot;:415.25,&quot;left&quot;:48.424778761061944,&quot;top&quot;:94.5,&quot;width&quot;:828.0752212389382}"/>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ISPRING_PRESENTATION_TITLE" val="PowerPoint 演示文稿"/>
</p:tagLst>
</file>

<file path=ppt/tags/tag2.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AS_UNIQUEID" val="96"/>
  <p:tag name="KSO_WM_BEAUTIFY_FLAG" val=""/>
</p:tagLst>
</file>

<file path=ppt/tags/tag6.xml><?xml version="1.0" encoding="utf-8"?>
<p:tagLst xmlns:p="http://schemas.openxmlformats.org/presentationml/2006/main">
  <p:tag name="AS_UNIQUEID" val="97"/>
  <p:tag name="KSO_WM_BEAUTIFY_FLAG" val=""/>
</p:tagLst>
</file>

<file path=ppt/tags/tag7.xml><?xml version="1.0" encoding="utf-8"?>
<p:tagLst xmlns:p="http://schemas.openxmlformats.org/presentationml/2006/main">
  <p:tag name="AS_UNIQUEID" val="98"/>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DIAGRAM_VIRTUALLY_FRAME" val="{&quot;height&quot;:415.25,&quot;left&quot;:48.424778761061944,&quot;top&quot;:94.5,&quot;width&quot;:828.075221238938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5300</Words>
  <Application>WPS 演示</Application>
  <PresentationFormat>自定义</PresentationFormat>
  <Paragraphs>321</Paragraphs>
  <Slides>23</Slides>
  <Notes>23</Notes>
  <HiddenSlides>0</HiddenSlides>
  <MMClips>0</MMClips>
  <ScaleCrop>false</ScaleCrop>
  <HeadingPairs>
    <vt:vector size="6" baseType="variant">
      <vt:variant>
        <vt:lpstr>已用的字体</vt:lpstr>
      </vt:variant>
      <vt:variant>
        <vt:i4>21</vt:i4>
      </vt:variant>
      <vt:variant>
        <vt:lpstr>主题</vt:lpstr>
      </vt:variant>
      <vt:variant>
        <vt:i4>3</vt:i4>
      </vt:variant>
      <vt:variant>
        <vt:lpstr>幻灯片标题</vt:lpstr>
      </vt:variant>
      <vt:variant>
        <vt:i4>23</vt:i4>
      </vt:variant>
    </vt:vector>
  </HeadingPairs>
  <TitlesOfParts>
    <vt:vector size="47" baseType="lpstr">
      <vt:lpstr>Arial</vt:lpstr>
      <vt:lpstr>宋体</vt:lpstr>
      <vt:lpstr>Wingdings</vt:lpstr>
      <vt:lpstr>Times New Roman</vt:lpstr>
      <vt:lpstr>微软雅黑</vt:lpstr>
      <vt:lpstr>Calibri Light</vt:lpstr>
      <vt:lpstr>Calibri</vt:lpstr>
      <vt:lpstr>等线 Light</vt:lpstr>
      <vt:lpstr>HelveticaNeueLT Pro 67 MdCn</vt:lpstr>
      <vt:lpstr>Calibri</vt:lpstr>
      <vt:lpstr>Times New Roman</vt:lpstr>
      <vt:lpstr>Courier New</vt:lpstr>
      <vt:lpstr>楷体_GB2312</vt:lpstr>
      <vt:lpstr>新宋体</vt:lpstr>
      <vt:lpstr>阿里巴巴普惠体</vt:lpstr>
      <vt:lpstr>黑体</vt:lpstr>
      <vt:lpstr>Book Antiqua</vt:lpstr>
      <vt:lpstr>Arial Unicode MS</vt:lpstr>
      <vt:lpstr>华文细黑</vt:lpstr>
      <vt:lpstr>IPAPANNEW</vt:lpstr>
      <vt:lpstr>Segoe Print</vt:lpstr>
      <vt:lpstr>Office 主题</vt:lpstr>
      <vt:lpstr>1_Office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XSLQQ752179280</dc:creator>
  <cp:lastModifiedBy>Wendy</cp:lastModifiedBy>
  <cp:revision>1302</cp:revision>
  <dcterms:created xsi:type="dcterms:W3CDTF">2016-06-29T09:22:00Z</dcterms:created>
  <dcterms:modified xsi:type="dcterms:W3CDTF">2026-02-27T07:58:45Z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BEFA92FF478347DCB3611873C4047654_12</vt:lpwstr>
  </property>
  <property fmtid="{D5CDD505-2E9C-101B-9397-08002B2CF9AE}" pid="3" name="KSOProductBuildVer">
    <vt:lpwstr>2052-12.1.0.25225</vt:lpwstr>
  </property>
</Properties>
</file>