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63" r:id="rId2"/>
    <p:sldId id="964" r:id="rId3"/>
    <p:sldId id="965" r:id="rId4"/>
    <p:sldId id="966" r:id="rId5"/>
    <p:sldId id="967" r:id="rId6"/>
    <p:sldId id="968" r:id="rId7"/>
  </p:sldIdLst>
  <p:sldSz cx="11522075" cy="6480175"/>
  <p:notesSz cx="6858000" cy="9144000"/>
  <p:custDataLst>
    <p:tags r:id="rId10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50" userDrawn="1">
          <p15:clr>
            <a:srgbClr val="A4A3A4"/>
          </p15:clr>
        </p15:guide>
        <p15:guide id="3" orient="horz" pos="2261" userDrawn="1">
          <p15:clr>
            <a:srgbClr val="A4A3A4"/>
          </p15:clr>
        </p15:guide>
        <p15:guide id="4" pos="1649" userDrawn="1">
          <p15:clr>
            <a:srgbClr val="A4A3A4"/>
          </p15:clr>
        </p15:guide>
        <p15:guide id="5" pos="1" userDrawn="1">
          <p15:clr>
            <a:srgbClr val="A4A3A4"/>
          </p15:clr>
        </p15:guide>
        <p15:guide id="7" pos="36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FFADAD"/>
    <a:srgbClr val="FF6363"/>
    <a:srgbClr val="D8A300"/>
    <a:srgbClr val="0A0098"/>
    <a:srgbClr val="FFCB8D"/>
    <a:srgbClr val="FFAA45"/>
    <a:srgbClr val="FFF687"/>
    <a:srgbClr val="FFFBC7"/>
    <a:srgbClr val="F0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4"/>
    <p:restoredTop sz="94158"/>
  </p:normalViewPr>
  <p:slideViewPr>
    <p:cSldViewPr showGuides="1">
      <p:cViewPr varScale="1">
        <p:scale>
          <a:sx n="120" d="100"/>
          <a:sy n="120" d="100"/>
        </p:scale>
        <p:origin x="312" y="90"/>
      </p:cViewPr>
      <p:guideLst>
        <p:guide orient="horz" pos="562"/>
        <p:guide orient="horz" pos="450"/>
        <p:guide orient="horz" pos="2261"/>
        <p:guide pos="1649"/>
        <p:guide pos="1"/>
        <p:guide pos="3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b="0" dirty="0"/>
              <a:t>2026/3/4</a:t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2026/3/4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1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2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3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4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6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15037" y="791815"/>
            <a:ext cx="10692000" cy="60939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1%20Unit%201&#12288;Section%20&#8544;&#12288;Starting%20out%20&amp;%20Understanding%20ideas&#8212;Comprehending.pptx" TargetMode="External"/><Relationship Id="rId7" Type="http://schemas.openxmlformats.org/officeDocument/2006/relationships/hyperlink" Target="1.PPT&#35838;&#20214;/05%20Unit%201&#12288;&#36801;&#31227;&#24212;&#29992;&#12288;&#37325;&#26500;&#25299;&#23637;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4%20Unit%201&#12288;Section%20&#8547;&#12288;Developing%20ideas,%20Presenting%20ideas%20&amp;%20Reflection.pptx" TargetMode="External"/><Relationship Id="rId5" Type="http://schemas.openxmlformats.org/officeDocument/2006/relationships/hyperlink" Target="1.PPT&#35838;&#20214;/03%20Unit%201&#12288;Section%20&#8546;&#12288;Using%20language.pptx" TargetMode="External"/><Relationship Id="rId4" Type="http://schemas.openxmlformats.org/officeDocument/2006/relationships/hyperlink" Target="1.PPT&#35838;&#20214;/02%20Unit%201&#12288;Section%20&#8545;&#12288;Starting%20out%20&amp;%20Understanding%20ideas&#8212;Language%20points.pptx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6%20Unit%202&#12288;Section%20&#8544;&#12288;Starting%20out%20&amp;%20Understanding%20ideas&#8212;Comprehending.pptx" TargetMode="External"/><Relationship Id="rId7" Type="http://schemas.openxmlformats.org/officeDocument/2006/relationships/hyperlink" Target="1.PPT&#35838;&#20214;/10%20Unit%202&#12288;&#36801;&#31227;&#24212;&#29992;&#12288;&#37325;&#26500;&#25299;&#23637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9%20Unit%202&#12288;Section%20&#8547;&#12288;Developing%20ideas,%20Presenting%20ideas%20&amp;%20Reflection.pptx" TargetMode="External"/><Relationship Id="rId5" Type="http://schemas.openxmlformats.org/officeDocument/2006/relationships/hyperlink" Target="1.PPT&#35838;&#20214;/08%20Unit%202&#12288;Section%20&#8546;&#12288;Using%20language.pptx" TargetMode="External"/><Relationship Id="rId4" Type="http://schemas.openxmlformats.org/officeDocument/2006/relationships/hyperlink" Target="1.PPT&#35838;&#20214;/07%20Unit%202&#12288;Section%20&#8545;&#12288;Starting%20out%20&amp;%20Understanding%20ideas&#8212;Language%20points.ppt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11%20Unit%203&#12288;Section%20&#8544;&#12288;Starting%20out%20&amp;%20Understanding%20ideas&#8212;Comprehending.pptx" TargetMode="External"/><Relationship Id="rId7" Type="http://schemas.openxmlformats.org/officeDocument/2006/relationships/hyperlink" Target="1.PPT&#35838;&#20214;/15%20Unit%203&#12288;&#36801;&#31227;&#24212;&#29992;&#12288;&#37325;&#26500;&#25299;&#23637;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4%20Unit%203&#12288;Section%20&#8547;&#12288;Developing%20ideas,%20Presenting%20ideas%20&amp;%20Reflection.pptx" TargetMode="External"/><Relationship Id="rId5" Type="http://schemas.openxmlformats.org/officeDocument/2006/relationships/hyperlink" Target="1.PPT&#35838;&#20214;/13%20Unit%203&#12288;Section%20&#8546;&#12288;Using%20language.pptx" TargetMode="External"/><Relationship Id="rId4" Type="http://schemas.openxmlformats.org/officeDocument/2006/relationships/hyperlink" Target="1.PPT&#35838;&#20214;/12%20Unit%203&#12288;Section%20&#8545;&#12288;Starting%20out%20&amp;%20Understanding%20ideas&#8212;Language%20points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16%20Unit%204&#12288;Section%20&#8544;&#12288;Starting%20out%20&amp;%20Understanding%20ideas&#8212;Comprehending.pptx" TargetMode="External"/><Relationship Id="rId7" Type="http://schemas.openxmlformats.org/officeDocument/2006/relationships/hyperlink" Target="1.PPT&#35838;&#20214;/20%20Unit%204&#12288;&#36801;&#31227;&#24212;&#29992;&#12288;&#37325;&#26500;&#25299;&#23637;.ppt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9%20Unit%204&#12288;Section%20&#8547;&#12288;Developing%20ideas,%20Presenting%20ideas%20&amp;%20Reflection.pptx" TargetMode="External"/><Relationship Id="rId5" Type="http://schemas.openxmlformats.org/officeDocument/2006/relationships/hyperlink" Target="1.PPT&#35838;&#20214;/18%20Unit%204&#12288;Section%20&#8546;&#12288;Using%20language.pptx" TargetMode="External"/><Relationship Id="rId4" Type="http://schemas.openxmlformats.org/officeDocument/2006/relationships/hyperlink" Target="1.PPT&#35838;&#20214;/17%20Unit%204&#12288;Section%20&#8545;&#12288;Starting%20out%20&amp;%20Understanding%20ideas&#8212;Language%20points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21%20Unit%205&#12288;Section%20&#8544;&#12288;Starting%20out%20&amp;%20Understanding%20ideas&#8212;Comprehending.pptx" TargetMode="External"/><Relationship Id="rId7" Type="http://schemas.openxmlformats.org/officeDocument/2006/relationships/hyperlink" Target="1.PPT&#35838;&#20214;/25%20Unit%205&#12288;&#36801;&#31227;&#24212;&#29992;&#12288;&#37325;&#26500;&#25299;&#23637;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4%20Unit%205&#12288;Section%20&#8547;&#12288;Developing%20ideas,%20Presenting%20ideas%20&amp;%20Reflection.pptx" TargetMode="External"/><Relationship Id="rId5" Type="http://schemas.openxmlformats.org/officeDocument/2006/relationships/hyperlink" Target="1.PPT&#35838;&#20214;/23%20Unit%205&#12288;Section%20&#8546;&#12288;Using%20language.pptx" TargetMode="External"/><Relationship Id="rId4" Type="http://schemas.openxmlformats.org/officeDocument/2006/relationships/hyperlink" Target="1.PPT&#35838;&#20214;/22%20Unit%205&#12288;Section%20&#8545;&#12288;Starting%20out%20&amp;%20Understanding%20ideas&#8212;Language%20points.ppt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26%20Unit%206&#12288;Section%20&#8544;&#12288;Starting%20out%20&amp;%20Understanding%20ideas&#8212;Comprehending.pptx" TargetMode="External"/><Relationship Id="rId7" Type="http://schemas.openxmlformats.org/officeDocument/2006/relationships/hyperlink" Target="1.PPT&#35838;&#20214;/30%20Unit%206&#12288;&#36801;&#31227;&#24212;&#29992;&#12288;&#37325;&#26500;&#25299;&#23637;.ppt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9%20Unit%206&#12288;Section%20&#8547;&#12288;Developing%20ideas,%20Presenting%20ideas%20&amp;%20Reflection.pptx" TargetMode="External"/><Relationship Id="rId5" Type="http://schemas.openxmlformats.org/officeDocument/2006/relationships/hyperlink" Target="1.PPT&#35838;&#20214;/28%20Unit%206&#12288;Section%20&#8546;&#12288;Using%20language.pptx" TargetMode="External"/><Relationship Id="rId4" Type="http://schemas.openxmlformats.org/officeDocument/2006/relationships/hyperlink" Target="1.PPT&#35838;&#20214;/27%20Unit%206&#12288;Section%20&#8545;&#12288;Starting%20out%20&amp;%20Understanding%20ideas&#8212;Language%20points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Looking forwards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2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Lessons in life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3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The world meets China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4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Everyday economics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03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5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Into the unknown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15810" y="2299120"/>
            <a:ext cx="10401911" cy="40729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单元概览 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" action="ppaction://hlinkpres?slideindex=1&amp;slidetitle="/>
              </a:rPr>
              <a:t>探究构建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Section Ⅰ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Starting out &amp; Understanding ideas—Comprehending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Section Ⅱ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Starting out &amp; Understanding ideas—Language points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Section Ⅲ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Using language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Section Ⅳ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Developing ideas, Presenting ideas &amp; Reflection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迁移应用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50950" indent="-1250950" algn="just" defTabSz="863600">
              <a:lnSpc>
                <a:spcPct val="185000"/>
              </a:lnSpc>
              <a:tabLst>
                <a:tab pos="1252220" algn="l"/>
                <a:tab pos="3852545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重构拓展</a:t>
            </a: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2" y="1291007"/>
            <a:ext cx="8563610" cy="9721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74850" y="1546229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ctr"/>
            <a:r>
              <a:rPr lang="en-US" altLang="zh-CN" sz="2400" b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6</a:t>
            </a:r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Space and beyond</a:t>
            </a:r>
            <a:endParaRPr lang="zh-CN" altLang="en-US" sz="2400" b="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/>
          <p:cNvSpPr txBox="1"/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/>
          <p:cNvSpPr txBox="1"/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>
            <a:fillRect/>
          </a:stretch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MzNzA4Nzc1YzIyMzE0NzBhNDA4NTQ3OTE2NmQ2Yj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自定义</PresentationFormat>
  <Paragraphs>66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HelveticaNeueLT Pro 67 MdCn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XSL</dc:creator>
  <cp:keywords>QQ752179280</cp:keywords>
  <cp:lastModifiedBy>DELL</cp:lastModifiedBy>
  <cp:revision>483</cp:revision>
  <dcterms:created xsi:type="dcterms:W3CDTF">2016-06-29T09:22:00Z</dcterms:created>
  <dcterms:modified xsi:type="dcterms:W3CDTF">2026-03-04T02:55:28Z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1759EF3AF3A44AF1BCE514F904E277C9_13</vt:lpwstr>
  </property>
  <property fmtid="{D5CDD505-2E9C-101B-9397-08002B2CF9AE}" pid="3" name="KSOProductBuildVer">
    <vt:lpwstr>2052-12.1.0.25225</vt:lpwstr>
  </property>
</Properties>
</file>