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963" r:id="rId2"/>
    <p:sldId id="967" r:id="rId3"/>
    <p:sldId id="971" r:id="rId4"/>
    <p:sldId id="972" r:id="rId5"/>
    <p:sldId id="973" r:id="rId6"/>
    <p:sldId id="974" r:id="rId7"/>
    <p:sldId id="975" r:id="rId8"/>
    <p:sldId id="976" r:id="rId9"/>
  </p:sldIdLst>
  <p:sldSz cx="11522075" cy="6480175"/>
  <p:notesSz cx="6858000" cy="9144000"/>
  <p:custDataLst>
    <p:tags r:id="rId12"/>
  </p:custDataLst>
  <p:defaultTextStyle>
    <a:defPPr>
      <a:defRPr lang="zh-CN"/>
    </a:defPPr>
    <a:lvl1pPr marL="0" lvl="0" indent="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lvl="1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lvl="2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lvl="3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lvl="4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50" userDrawn="1">
          <p15:clr>
            <a:srgbClr val="A4A3A4"/>
          </p15:clr>
        </p15:guide>
        <p15:guide id="3" orient="horz" pos="2261" userDrawn="1">
          <p15:clr>
            <a:srgbClr val="A4A3A4"/>
          </p15:clr>
        </p15:guide>
        <p15:guide id="4" pos="1649" userDrawn="1">
          <p15:clr>
            <a:srgbClr val="A4A3A4"/>
          </p15:clr>
        </p15:guide>
        <p15:guide id="5" pos="1" userDrawn="1">
          <p15:clr>
            <a:srgbClr val="A4A3A4"/>
          </p15:clr>
        </p15:guide>
        <p15:guide id="7" pos="363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思蜀" initials="刘思蜀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B8B"/>
    <a:srgbClr val="FFFBC7"/>
    <a:srgbClr val="FFADAD"/>
    <a:srgbClr val="FF6363"/>
    <a:srgbClr val="D8A300"/>
    <a:srgbClr val="0A0098"/>
    <a:srgbClr val="FFCB8D"/>
    <a:srgbClr val="FFAA45"/>
    <a:srgbClr val="FFF687"/>
    <a:srgbClr val="F08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44"/>
    <p:restoredTop sz="94158"/>
  </p:normalViewPr>
  <p:slideViewPr>
    <p:cSldViewPr showGuides="1">
      <p:cViewPr varScale="1">
        <p:scale>
          <a:sx n="120" d="100"/>
          <a:sy n="120" d="100"/>
        </p:scale>
        <p:origin x="348" y="90"/>
      </p:cViewPr>
      <p:guideLst>
        <p:guide orient="horz" pos="562"/>
        <p:guide orient="horz" pos="450"/>
        <p:guide orient="horz" pos="2261"/>
        <p:guide pos="1649"/>
        <p:guide pos="1"/>
        <p:guide pos="36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页眉占位符 972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b="0" dirty="0"/>
          </a:p>
        </p:txBody>
      </p:sp>
      <p:sp>
        <p:nvSpPr>
          <p:cNvPr id="97283" name="日期占位符 9728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fld id="{BB962C8B-B14F-4D97-AF65-F5344CB8AC3E}" type="datetimeFigureOut">
              <a:rPr lang="zh-CN" altLang="en-US" sz="1200" b="0" dirty="0"/>
              <a:t>2026/3/4</a:t>
            </a:fld>
            <a:endParaRPr lang="zh-CN" altLang="en-US" sz="1200" b="0" dirty="0"/>
          </a:p>
        </p:txBody>
      </p:sp>
      <p:sp>
        <p:nvSpPr>
          <p:cNvPr id="97284" name="页脚占位符 9728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endParaRPr lang="zh-CN" altLang="en-US" sz="1200" b="0" dirty="0"/>
          </a:p>
        </p:txBody>
      </p:sp>
      <p:sp>
        <p:nvSpPr>
          <p:cNvPr id="97285" name="灯片编号占位符 9728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‹#›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2317DB4-8795-424D-BF65-E223CFE4A0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2026/3/4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 b="0" dirty="0"/>
              <a:t>‹#›</a:t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1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2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3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4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5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6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7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8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5" name="组合 4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7" name="矩形 6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8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平行四边形 14"/>
          <p:cNvSpPr/>
          <p:nvPr userDrawn="1"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占位符 11"/>
          <p:cNvSpPr txBox="1"/>
          <p:nvPr userDrawn="1"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文本占位符 11"/>
          <p:cNvSpPr txBox="1"/>
          <p:nvPr userDrawn="1"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.PPT&#35838;&#20214;/01%20&#31532;&#19968;&#21333;&#20803;&#12288;1&#12288;&#23376;&#36335;&#12289;&#26366;&#30361;&#12289;&#20873;&#26377;&#12289;&#20844;&#35199;&#21326;&#20365;&#22352;&#12288;&#40784;&#26707;&#26187;&#25991;&#20043;&#20107;&#12288;&#24214;&#19969;&#35299;&#29275;.ppt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04%20&#31532;&#19968;&#21333;&#20803;&#12288;&#37325;&#26500;&#25299;&#23637;&#12288;&#36801;&#31227;&#24212;&#29992;.pptx" TargetMode="External"/><Relationship Id="rId5" Type="http://schemas.openxmlformats.org/officeDocument/2006/relationships/hyperlink" Target="1.PPT&#35838;&#20214;/03%20&#31532;&#19968;&#21333;&#20803;&#12288;3&#12288;&#40511;&#38376;&#23476;.pptx" TargetMode="External"/><Relationship Id="rId4" Type="http://schemas.openxmlformats.org/officeDocument/2006/relationships/hyperlink" Target="1.PPT&#35838;&#20214;/02%20&#31532;&#19968;&#21333;&#20803;&#12288;2&#12288;&#28891;&#20043;&#27494;&#36864;&#31206;&#24072;.ppt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1.PPT&#35838;&#20214;/05%20&#31532;&#20108;&#21333;&#20803;&#12288;4&#12288;&#31398;&#23077;&#20900;(&#33410;&#36873;)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08%20&#31532;&#20108;&#21333;&#20803;&#12288;&#37325;&#26500;&#25299;&#23637;&#12288;&#36801;&#31227;&#24212;&#29992;.pptx" TargetMode="External"/><Relationship Id="rId5" Type="http://schemas.openxmlformats.org/officeDocument/2006/relationships/hyperlink" Target="1.PPT&#35838;&#20214;/07%20&#31532;&#20108;&#21333;&#20803;&#12288;6&#12288;&#21704;&#22982;&#33713;&#29305;(&#33410;&#36873;).pptx" TargetMode="External"/><Relationship Id="rId4" Type="http://schemas.openxmlformats.org/officeDocument/2006/relationships/hyperlink" Target="1.PPT&#35838;&#20214;/06%20&#31532;&#20108;&#21333;&#20803;&#12288;5&#12288;&#38647;&#38632;(&#33410;&#36873;).ppt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1.PPT&#35838;&#20214;/09%20&#31532;&#19977;&#21333;&#20803;&#12288;7&#12288;&#38738;&#33983;&#32032;&#65306;&#20154;&#31867;&#24449;&#26381;&#30142;&#30149;&#30340;&#19968;&#23567;&#27493;.ppt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12%20&#31532;&#19977;&#21333;&#20803;&#12288;&#37325;&#26500;&#25299;&#23637;&#12288;&#36801;&#31227;&#24212;&#29992;.pptx" TargetMode="External"/><Relationship Id="rId5" Type="http://schemas.openxmlformats.org/officeDocument/2006/relationships/hyperlink" Target="1.PPT&#35838;&#20214;/11%20&#31532;&#19977;&#21333;&#20803;&#12288;9&#12288;&#35828;&#8220;&#26408;&#21494;&#8221;.pptx" TargetMode="External"/><Relationship Id="rId4" Type="http://schemas.openxmlformats.org/officeDocument/2006/relationships/hyperlink" Target="1.PPT&#35838;&#20214;/10%20&#31532;&#19977;&#21333;&#20803;&#12288;8&#12288;&#20013;&#22269;&#24314;&#31569;&#30340;&#29305;&#24449;.ppt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1.PPT&#35838;&#20214;/13%20&#31532;&#22235;&#21333;&#20803;&#12288;&#23398;&#20064;&#27963;&#21160;&#19968;&#12288;&#35748;&#35782;&#22810;&#23186;&#20171;.ppt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1.PPT&#35838;&#20214;/15%20&#31532;&#22235;&#21333;&#20803;&#12288;&#23398;&#20064;&#27963;&#21160;&#19977;&#12288;&#36776;&#35782;&#23186;&#20171;&#20449;&#24687;.pptx" TargetMode="External"/><Relationship Id="rId4" Type="http://schemas.openxmlformats.org/officeDocument/2006/relationships/hyperlink" Target="1.PPT&#35838;&#20214;/14%20&#31532;&#22235;&#21333;&#20803;&#12288;&#23398;&#20064;&#27963;&#21160;&#20108;&#12288;&#21892;&#29992;&#22810;&#23186;&#20171;.ppt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1.PPT&#35838;&#20214;/16%20&#31532;&#20116;&#21333;&#20803;&#12288;10&#12288;&#22312;&#12298;&#20154;&#27665;&#25253;&#12299;&#21019;&#21002;&#32426;&#24565;&#20250;&#19978;&#30340;&#28436;&#35828;&#12288;&#22312;&#39532;&#20811;&#24605;&#22675;&#21069;&#30340;&#35762;&#35805;.ppt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1.PPT&#35838;&#20214;/18%20&#31532;&#20116;&#21333;&#20803;&#12288;&#37325;&#26500;&#25299;&#23637;&#12288;&#36801;&#31227;&#24212;&#29992;.pptx" TargetMode="External"/><Relationship Id="rId4" Type="http://schemas.openxmlformats.org/officeDocument/2006/relationships/hyperlink" Target="1.PPT&#35838;&#20214;/17%20&#31532;&#20116;&#21333;&#20803;&#12288;11&#12288;&#35855;&#36880;&#23458;&#20070;&#12288;&#19982;&#22971;&#20070;.ppt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1.PPT&#35838;&#20214;/19%20&#31532;&#20845;&#21333;&#20803;&#12288;12&#12288;&#31069;&#12288;&#31119;.ppt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22%20&#31532;&#20845;&#21333;&#20803;&#12288;&#37325;&#26500;&#25299;&#23637;&#12288;&#36801;&#31227;&#24212;&#29992;.pptx" TargetMode="External"/><Relationship Id="rId5" Type="http://schemas.openxmlformats.org/officeDocument/2006/relationships/hyperlink" Target="1.PPT&#35838;&#20214;/21%20&#31532;&#20845;&#21333;&#20803;&#12288;14&#12288;&#20419;&#32455;&#12288;&#21464;&#24418;&#35760;(&#33410;&#36873;).pptx" TargetMode="External"/><Relationship Id="rId4" Type="http://schemas.openxmlformats.org/officeDocument/2006/relationships/hyperlink" Target="1.PPT&#35838;&#20214;/20%20&#31532;&#20845;&#21333;&#20803;&#12288;13&#12288;&#26519;&#25945;&#22836;&#39118;&#38634;&#23665;&#31070;&#24217;&#12288;&#35013;&#22312;&#22871;&#23376;&#37324;&#30340;&#20154;.ppt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1.PPT&#35838;&#20214;/23%20&#31532;&#19971;&#21333;&#20803;&#12288;&#25972;&#26412;&#20070;&#38405;&#35835;%20%20&#12298;&#32418;&#27004;&#26790;&#12299;.ppt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1.PPT&#35838;&#20214;/24%20&#31532;&#20843;&#21333;&#20803;&#12288;15&#12288;&#35855;&#22826;&#23447;&#21313;&#24605;&#30095;&#12288;&#31572;&#21496;&#39532;&#35855;&#35758;&#20070;.pptx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1.PPT&#35838;&#20214;/26%20&#31532;&#20843;&#21333;&#20803;&#12288;&#37325;&#26500;&#25299;&#23637;&#12288;&#36801;&#31227;&#24212;&#29992;.pptx" TargetMode="External"/><Relationship Id="rId4" Type="http://schemas.openxmlformats.org/officeDocument/2006/relationships/hyperlink" Target="1.PPT&#35838;&#20214;/25%20&#31532;&#20843;&#21333;&#20803;&#12288;16&#12288;&#38463;&#25151;&#23467;&#36171;&#12288;&#20845;&#22269;&#35770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1" y="2012464"/>
            <a:ext cx="8601710" cy="3318908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75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5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子路、曾皙、冉有、公西华侍坐　齐桓晋文之事　庖丁解牛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5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烛之武退秦师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5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3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蜀道难　蜀相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63600">
              <a:lnSpc>
                <a:spcPct val="175000"/>
              </a:lnSpc>
              <a:tabLst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5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迁移应用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479232" y="1035492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0" dirty="0">
                <a:solidFill>
                  <a:prstClr val="white"/>
                </a:solidFill>
                <a:effectLst>
                  <a:outerShdw blurRad="101600" dist="76200" dir="8100000" algn="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第一单元　中华文明之光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1" y="2025322"/>
            <a:ext cx="8601710" cy="3337374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4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窦娥冤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(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节选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)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5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雷雨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(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节选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)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6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哈姆莱特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(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节选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)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053214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0" dirty="0">
                <a:solidFill>
                  <a:prstClr val="white"/>
                </a:solidFill>
                <a:effectLst>
                  <a:outerShdw blurRad="101600" dist="76200" dir="8100000" algn="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第二单元　良知与悲悯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1" y="2025322"/>
            <a:ext cx="8601710" cy="3337374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7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青蒿素：人类征服疾病的一小步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8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中国建筑的特征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9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说“木叶”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053214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0" dirty="0">
                <a:solidFill>
                  <a:prstClr val="white"/>
                </a:solidFill>
                <a:effectLst>
                  <a:outerShdw blurRad="101600" dist="76200" dir="8100000" algn="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第三单元　探索与创新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1" y="2174963"/>
            <a:ext cx="8601710" cy="2254001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探究构建　学习活动一　认识多媒介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学习活动二　善用多媒介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学习活动三　辨识媒介信息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094843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0" dirty="0">
                <a:solidFill>
                  <a:prstClr val="white"/>
                </a:solidFill>
                <a:effectLst>
                  <a:outerShdw blurRad="101600" dist="76200" dir="8100000" algn="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第四单元　媒介素养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1" y="2025322"/>
            <a:ext cx="8601710" cy="2795688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探究构建　 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10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在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《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人民报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》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创刊纪念会上的演说　在马克思墓前的讲话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 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11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谏逐客书　与妻书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053214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0" dirty="0">
                <a:solidFill>
                  <a:prstClr val="white"/>
                </a:solidFill>
                <a:effectLst>
                  <a:outerShdw blurRad="101600" dist="76200" dir="8100000" algn="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第五单元　抱负与使命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1" y="2025322"/>
            <a:ext cx="8601710" cy="3337374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祝　福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13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林教头风雪山神庙　装在套子里的人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14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促织　变形记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(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节选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)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053214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0" dirty="0">
                <a:solidFill>
                  <a:prstClr val="white"/>
                </a:solidFill>
                <a:effectLst>
                  <a:outerShdw blurRad="101600" dist="76200" dir="8100000" algn="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第六单元　观察与批判</a:t>
            </a: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1" y="2025322"/>
            <a:ext cx="8601710" cy="1096248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file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file"/>
              </a:rPr>
              <a:t>探究构建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053214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0" dirty="0">
                <a:solidFill>
                  <a:prstClr val="white"/>
                </a:solidFill>
                <a:effectLst>
                  <a:outerShdw blurRad="101600" dist="76200" dir="8100000" algn="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第七单元　整本书阅读</a:t>
            </a: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1" y="2025322"/>
            <a:ext cx="8601710" cy="2795688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单元概览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15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谏太宗十思疏　答司马谏议书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16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阿房宫赋　六国论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76000"/>
              </a:lnSpc>
              <a:tabLst>
                <a:tab pos="1343025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053214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0" dirty="0">
                <a:solidFill>
                  <a:prstClr val="white"/>
                </a:solidFill>
                <a:effectLst>
                  <a:outerShdw blurRad="101600" dist="76200" dir="8100000" algn="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第八单元　责任与担当</a:t>
            </a:r>
          </a:p>
        </p:txBody>
      </p:sp>
    </p:spTree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MzNzA4Nzc1YzIyMzE0NzBhNDA4NTQ3OTE2NmQ2Yj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Microsoft Office PowerPoint</Application>
  <PresentationFormat>自定义</PresentationFormat>
  <Paragraphs>56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HelveticaNeueLT Pro 67 MdCn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XSL</dc:creator>
  <cp:keywords>QQ752179280</cp:keywords>
  <cp:lastModifiedBy>DELL</cp:lastModifiedBy>
  <cp:revision>490</cp:revision>
  <dcterms:created xsi:type="dcterms:W3CDTF">2016-06-29T09:22:00Z</dcterms:created>
  <dcterms:modified xsi:type="dcterms:W3CDTF">2026-03-04T02:19:10Z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1759EF3AF3A44AF1BCE514F904E277C9_13</vt:lpwstr>
  </property>
  <property fmtid="{D5CDD505-2E9C-101B-9397-08002B2CF9AE}" pid="3" name="KSOProductBuildVer">
    <vt:lpwstr>2052-12.1.0.24657</vt:lpwstr>
  </property>
</Properties>
</file>