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963" r:id="rId2"/>
    <p:sldId id="974" r:id="rId3"/>
    <p:sldId id="967" r:id="rId4"/>
    <p:sldId id="970" r:id="rId5"/>
    <p:sldId id="971" r:id="rId6"/>
    <p:sldId id="975" r:id="rId7"/>
  </p:sldIdLst>
  <p:sldSz cx="11522075" cy="6480175"/>
  <p:notesSz cx="6858000" cy="9144000"/>
  <p:custDataLst>
    <p:tags r:id="rId10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rgbClr val="FF0000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2" userDrawn="1">
          <p15:clr>
            <a:srgbClr val="A4A3A4"/>
          </p15:clr>
        </p15:guide>
        <p15:guide id="2" orient="horz" pos="450" userDrawn="1">
          <p15:clr>
            <a:srgbClr val="A4A3A4"/>
          </p15:clr>
        </p15:guide>
        <p15:guide id="3" orient="horz" pos="2261" userDrawn="1">
          <p15:clr>
            <a:srgbClr val="A4A3A4"/>
          </p15:clr>
        </p15:guide>
        <p15:guide id="4" pos="1649" userDrawn="1">
          <p15:clr>
            <a:srgbClr val="A4A3A4"/>
          </p15:clr>
        </p15:guide>
        <p15:guide id="5" pos="1" userDrawn="1">
          <p15:clr>
            <a:srgbClr val="A4A3A4"/>
          </p15:clr>
        </p15:guide>
        <p15:guide id="7" pos="363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刘思蜀" initials="刘思蜀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B8B"/>
    <a:srgbClr val="FFADAD"/>
    <a:srgbClr val="FF6363"/>
    <a:srgbClr val="D8A300"/>
    <a:srgbClr val="0A0098"/>
    <a:srgbClr val="FFCB8D"/>
    <a:srgbClr val="FFAA45"/>
    <a:srgbClr val="FFF687"/>
    <a:srgbClr val="FFFBC7"/>
    <a:srgbClr val="F08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44"/>
    <p:restoredTop sz="94158"/>
  </p:normalViewPr>
  <p:slideViewPr>
    <p:cSldViewPr showGuides="1">
      <p:cViewPr varScale="1">
        <p:scale>
          <a:sx n="121" d="100"/>
          <a:sy n="121" d="100"/>
        </p:scale>
        <p:origin x="516" y="96"/>
      </p:cViewPr>
      <p:guideLst>
        <p:guide orient="horz" pos="562"/>
        <p:guide orient="horz" pos="450"/>
        <p:guide orient="horz" pos="2261"/>
        <p:guide pos="1649"/>
        <p:guide pos="1"/>
        <p:guide pos="363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页眉占位符 9728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 b="0" dirty="0"/>
          </a:p>
        </p:txBody>
      </p:sp>
      <p:sp>
        <p:nvSpPr>
          <p:cNvPr id="97283" name="日期占位符 9728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fld id="{BB962C8B-B14F-4D97-AF65-F5344CB8AC3E}" type="datetimeFigureOut">
              <a:rPr lang="zh-CN" altLang="en-US" sz="1200" b="0" dirty="0"/>
              <a:t>2026/2/6</a:t>
            </a:fld>
            <a:endParaRPr lang="zh-CN" altLang="en-US" sz="1200" b="0" dirty="0"/>
          </a:p>
        </p:txBody>
      </p:sp>
      <p:sp>
        <p:nvSpPr>
          <p:cNvPr id="97284" name="页脚占位符 9728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/>
            <a:endParaRPr lang="zh-CN" altLang="en-US" sz="1200" b="0" dirty="0"/>
          </a:p>
        </p:txBody>
      </p:sp>
      <p:sp>
        <p:nvSpPr>
          <p:cNvPr id="97285" name="灯片编号占位符 9728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29619475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2317DB4-8795-424D-BF65-E223CFE4A01E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2026/2/6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/>
            <a:fld id="{9A0DB2DC-4C9A-4742-B13C-FB6460FD3503}" type="slidenum">
              <a:rPr lang="zh-CN" altLang="en-US" sz="1200" b="0" dirty="0"/>
              <a:t>‹#›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212810498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1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2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3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4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5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lIns="91440" tIns="45720" rIns="91440" bIns="4572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7696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lvl="0" algn="r"/>
            <a:fld id="{9A0DB2DC-4C9A-4742-B13C-FB6460FD3503}" type="slidenum">
              <a:rPr lang="zh-CN" altLang="en-US" sz="1200" b="0" dirty="0"/>
              <a:t>6</a:t>
            </a:fld>
            <a:endParaRPr lang="zh-CN" altLang="en-US" sz="1200" b="0" dirty="0"/>
          </a:p>
        </p:txBody>
      </p:sp>
    </p:spTree>
    <p:extLst>
      <p:ext uri="{BB962C8B-B14F-4D97-AF65-F5344CB8AC3E}">
        <p14:creationId xmlns:p14="http://schemas.microsoft.com/office/powerpoint/2010/main" val="11635853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2"/>
          <p:cNvSpPr>
            <a:spLocks noGrp="1"/>
          </p:cNvSpPr>
          <p:nvPr>
            <p:ph type="subTitle" idx="1"/>
          </p:nvPr>
        </p:nvSpPr>
        <p:spPr>
          <a:xfrm>
            <a:off x="415037" y="791815"/>
            <a:ext cx="10692000" cy="609398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l" eaLnBrk="1" fontAlgn="auto" hangingPunct="1">
              <a:lnSpc>
                <a:spcPct val="140000"/>
              </a:lnSpc>
              <a:spcBef>
                <a:spcPts val="0"/>
              </a:spcBef>
              <a:buNone/>
              <a:defRPr sz="2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96562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84" r:id="rId2"/>
  </p:sldLayoutIdLst>
  <p:transition/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01%20%20&#31532;&#19968;&#21333;&#20803;&#12288;&#31532;&#19968;&#35838;&#12288;&#31532;1&#35838;&#26102;&#12288;&#20013;&#21326;&#20154;&#27665;&#20849;&#21644;&#22269;&#25104;&#31435;&#21069;&#21508;&#31181;&#25919;&#27835;&#21147;&#37327;.pptx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04%20%20&#31532;&#19968;&#21333;&#20803;&#12288;&#31532;&#20108;&#35838;&#12288;&#31532;2&#35838;&#26102;&#12288;&#22987;&#32456;&#36208;&#22312;&#26102;&#20195;&#21069;&#21015;.pptx" TargetMode="External"/><Relationship Id="rId5" Type="http://schemas.openxmlformats.org/officeDocument/2006/relationships/hyperlink" Target="1.PPT&#35838;&#20214;/03%20%20&#31532;&#19968;&#21333;&#20803;&#12288;&#31532;&#20108;&#35838;&#12288;&#31532;1&#35838;&#26102;&#12288;&#22987;&#32456;&#22362;&#25345;&#20197;&#20154;&#27665;&#20026;&#20013;&#24515;.pptx" TargetMode="External"/><Relationship Id="rId4" Type="http://schemas.openxmlformats.org/officeDocument/2006/relationships/hyperlink" Target="1.PPT&#35838;&#20214;/02%20%20&#31532;&#19968;&#21333;&#20803;&#12288;&#31532;&#19968;&#35838;&#12288;&#31532;2&#35838;&#26102;&#12288;&#20013;&#22269;&#20849;&#20135;&#20826;&#39046;&#23548;&#20154;&#27665;&#31449;&#36215;&#26469;&#12289;&#23500;&#36215;&#26469;&#12289;&#24378;&#36215;&#26469;.pptx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05%20%20&#31532;&#19968;&#21333;&#20803;&#12288;&#31532;&#19977;&#35838;&#12288;&#31532;1&#35838;&#26102;&#12288;&#22362;&#25345;&#20826;&#30340;&#39046;&#23548;.pptx" TargetMode="External"/><Relationship Id="rId7" Type="http://schemas.openxmlformats.org/officeDocument/2006/relationships/hyperlink" Target="3.&#37197;&#22871;&#32451;&#20064;&#39064;/&#21333;&#20803;&#36136;&#37327;&#26816;&#27979;/02%20%20&#21333;&#20803;&#36136;&#37327;&#26816;&#27979;(&#19968;)B&#21367;%20%20&#20013;&#22269;&#20849;&#20135;&#20826;&#30340;&#39046;&#23548;.doc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3.&#37197;&#22871;&#32451;&#20064;&#39064;/&#21333;&#20803;&#36136;&#37327;&#26816;&#27979;/01%20%20&#21333;&#20803;&#36136;&#37327;&#26816;&#27979;(&#19968;)A&#21367;%20%20&#20013;&#22269;&#20849;&#20135;&#20826;&#30340;&#39046;&#23548;.docx" TargetMode="External"/><Relationship Id="rId5" Type="http://schemas.openxmlformats.org/officeDocument/2006/relationships/hyperlink" Target="1.PPT&#35838;&#20214;/07%20%20&#31532;&#19968;&#21333;&#20803;&#12288;&#21333;&#20803;&#27963;&#21160;&#26500;&#24314;.pptx" TargetMode="External"/><Relationship Id="rId4" Type="http://schemas.openxmlformats.org/officeDocument/2006/relationships/hyperlink" Target="1.PPT&#35838;&#20214;/06%20%20&#31532;&#19968;&#21333;&#20803;&#12288;&#31532;&#19977;&#35838;&#12288;&#31532;2&#35838;&#26102;&#12288;&#24041;&#22266;&#20826;&#30340;&#38271;&#26399;&#25191;&#25919;&#22320;&#20301;.ppt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1.PPT&#35838;&#20214;/08%20%20&#31532;&#20108;&#21333;&#20803;&#12288;&#31532;&#22235;&#35838;&#12288;&#31532;1&#35838;&#26102;&#12288;&#20154;&#27665;&#27665;&#20027;&#19987;&#25919;&#30340;&#26412;&#36136;&#65306;&#20154;&#27665;&#24403;&#23478;&#20316;&#20027;.pptx" TargetMode="External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1%20%20&#31532;&#20108;&#21333;&#20803;&#12288;&#31532;&#20116;&#35838;&#12288;&#31532;2&#35838;&#26102;&#12288;&#20154;&#27665;&#20195;&#34920;&#22823;&#20250;&#21046;&#24230;&#65306;&#25105;&#22269;&#30340;&#26681;&#26412;&#25919;&#27835;&#21046;&#24230;.pptx" TargetMode="External"/><Relationship Id="rId5" Type="http://schemas.openxmlformats.org/officeDocument/2006/relationships/hyperlink" Target="1.PPT&#35838;&#20214;/10%20%20&#31532;&#20108;&#21333;&#20803;&#12288;&#31532;&#20116;&#35838;&#12288;&#31532;1&#35838;&#26102;&#12288;&#20154;&#27665;&#20195;&#34920;&#22823;&#20250;&#65306;&#25105;&#22269;&#30340;&#22269;&#23478;&#26435;&#21147;&#26426;&#20851;.pptx" TargetMode="External"/><Relationship Id="rId4" Type="http://schemas.openxmlformats.org/officeDocument/2006/relationships/hyperlink" Target="1.PPT&#35838;&#20214;/09%20%20&#31532;&#20108;&#21333;&#20803;&#12288;&#31532;&#22235;&#35838;&#12288;&#31532;2&#35838;&#26102;&#12288;&#22362;&#25345;&#20154;&#27665;&#27665;&#20027;&#19987;&#25919;.pptx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3.&#37197;&#22871;&#32451;&#20064;&#39064;/&#21333;&#20803;&#36136;&#37327;&#26816;&#27979;/04%20%20&#21333;&#20803;&#36136;&#37327;&#26816;&#27979;(&#20108;)B&#21367;%20%20&#20154;&#27665;&#24403;&#23478;&#20316;&#20027;.docx" TargetMode="External"/><Relationship Id="rId3" Type="http://schemas.openxmlformats.org/officeDocument/2006/relationships/hyperlink" Target="1.PPT&#35838;&#20214;/12%20%20&#31532;&#20108;&#21333;&#20803;&#12288;&#31532;&#20845;&#35838;&#12288;&#31532;1&#35838;&#26102;&#12288;&#20013;&#22269;&#20849;&#20135;&#20826;&#39046;&#23548;&#30340;&#22810;&#20826;&#21512;&#20316;&#21644;&#25919;&#27835;&#21327;&#21830;&#21046;&#24230;.pptx" TargetMode="External"/><Relationship Id="rId7" Type="http://schemas.openxmlformats.org/officeDocument/2006/relationships/hyperlink" Target="3.&#37197;&#22871;&#32451;&#20064;&#39064;/&#21333;&#20803;&#36136;&#37327;&#26816;&#27979;/03%20%20&#21333;&#20803;&#36136;&#37327;&#26816;&#27979;(&#20108;)A&#21367;%20%20&#20154;&#27665;&#24403;&#23478;&#20316;&#20027;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5%20%20&#31532;&#20108;&#21333;&#20803;&#12288;&#21333;&#20803;&#27963;&#21160;&#26500;&#24314;.pptx" TargetMode="External"/><Relationship Id="rId5" Type="http://schemas.openxmlformats.org/officeDocument/2006/relationships/hyperlink" Target="1.PPT&#35838;&#20214;/14%20%20&#31532;&#20108;&#21333;&#20803;&#12288;&#31532;&#20845;&#35838;&#12288;&#31532;3&#35838;&#26102;&#12288;&#22522;&#23618;&#32676;&#20247;&#33258;&#27835;&#21046;&#24230;.pptx" TargetMode="External"/><Relationship Id="rId4" Type="http://schemas.openxmlformats.org/officeDocument/2006/relationships/hyperlink" Target="1.PPT&#35838;&#20214;/13%20%20&#31532;&#20108;&#21333;&#20803;&#12288;&#31532;&#20845;&#35838;&#12288;&#31532;2&#35838;&#26102;&#12288;&#27665;&#26063;&#21306;&#22495;&#33258;&#27835;&#21046;&#24230;.pptx" TargetMode="Externa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1.PPT&#35838;&#20214;/16%20%20&#31532;&#19977;&#21333;&#20803;&#12288;&#31532;&#19971;&#35838;&#12288;&#31532;1&#35838;&#26102;&#12288;&#25105;&#22269;&#27861;&#27835;&#24314;&#35774;&#30340;&#21382;&#31243;.pptx" TargetMode="External"/><Relationship Id="rId7" Type="http://schemas.openxmlformats.org/officeDocument/2006/relationships/hyperlink" Target="1.PPT&#35838;&#20214;/20%20%20&#31532;&#19977;&#21333;&#20803;&#12288;&#31532;&#20843;&#35838;&#12288;&#31532;3&#35838;&#26102;&#12288;&#27861;&#27835;&#31038;&#20250;.pptx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19%20%20&#31532;&#19977;&#21333;&#20803;&#12288;&#31532;&#20843;&#35838;&#12288;&#31532;2&#35838;&#26102;&#12288;&#27861;&#27835;&#25919;&#24220;.pptx" TargetMode="External"/><Relationship Id="rId5" Type="http://schemas.openxmlformats.org/officeDocument/2006/relationships/hyperlink" Target="1.PPT&#35838;&#20214;/18%20%20&#31532;&#19977;&#21333;&#20803;&#12288;&#31532;&#20843;&#35838;&#12288;&#31532;1&#35838;&#26102;&#12288;&#27861;&#27835;&#22269;&#23478;.pptx" TargetMode="External"/><Relationship Id="rId4" Type="http://schemas.openxmlformats.org/officeDocument/2006/relationships/hyperlink" Target="1.PPT&#35838;&#20214;/17%20%20&#31532;&#19977;&#21333;&#20803;&#12288;&#31532;&#19971;&#35838;&#12288;&#31532;2&#35838;&#26102;&#12288;&#20840;&#38754;&#25512;&#36827;&#20381;&#27861;&#27835;&#22269;&#30340;&#24635;&#30446;&#26631;&#19982;&#21407;&#21017;.pptx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3.&#37197;&#22871;&#32451;&#20064;&#39064;/&#21333;&#20803;&#36136;&#37327;&#26816;&#27979;/05%20%20&#21333;&#20803;&#36136;&#37327;&#26816;&#27979;(&#19977;)A&#21367;%20%20&#20840;&#38754;&#20381;&#27861;&#27835;&#22269;.docx" TargetMode="External"/><Relationship Id="rId3" Type="http://schemas.openxmlformats.org/officeDocument/2006/relationships/hyperlink" Target="1.PPT&#35838;&#20214;/21%20%20&#31532;&#19977;&#21333;&#20803;&#12288;&#31532;&#20061;&#35838;&#12288;&#31532;1&#35838;&#26102;&#12288;&#31185;&#23398;&#31435;&#27861;.pptx" TargetMode="External"/><Relationship Id="rId7" Type="http://schemas.openxmlformats.org/officeDocument/2006/relationships/hyperlink" Target="1.PPT&#35838;&#20214;/25%20%20&#31532;&#19977;&#21333;&#20803;&#12288;&#21333;&#20803;&#27963;&#21160;&#26500;&#24314;.pptx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1.PPT&#35838;&#20214;/24%20%20&#31532;&#19977;&#21333;&#20803;&#12288;&#31532;&#20061;&#35838;&#12288;&#31532;4&#35838;&#26102;&#12288;&#20840;&#27665;&#23432;&#27861;.pptx" TargetMode="External"/><Relationship Id="rId11" Type="http://schemas.openxmlformats.org/officeDocument/2006/relationships/image" Target="../media/image1.png"/><Relationship Id="rId5" Type="http://schemas.openxmlformats.org/officeDocument/2006/relationships/hyperlink" Target="1.PPT&#35838;&#20214;/23%20%20&#31532;&#19977;&#21333;&#20803;&#12288;&#31532;&#20061;&#35838;&#12288;&#31532;3&#35838;&#26102;&#12288;&#20844;&#27491;&#21496;&#27861;.pptx" TargetMode="External"/><Relationship Id="rId10" Type="http://schemas.openxmlformats.org/officeDocument/2006/relationships/hyperlink" Target="3.&#37197;&#22871;&#32451;&#20064;&#39064;/&#21333;&#20803;&#36136;&#37327;&#26816;&#27979;/07%20%20&#27169;&#22359;&#32508;&#21512;&#26816;&#27979;.docx" TargetMode="External"/><Relationship Id="rId4" Type="http://schemas.openxmlformats.org/officeDocument/2006/relationships/hyperlink" Target="1.PPT&#35838;&#20214;/22%20%20&#31532;&#19977;&#21333;&#20803;&#12288;&#31532;&#20061;&#35838;&#12288;&#31532;2&#35838;&#26102;&#12288;&#20005;&#26684;&#25191;&#27861;.pptx" TargetMode="External"/><Relationship Id="rId9" Type="http://schemas.openxmlformats.org/officeDocument/2006/relationships/hyperlink" Target="3.&#37197;&#22871;&#32451;&#20064;&#39064;/&#21333;&#20803;&#36136;&#37327;&#26816;&#27979;/06%20%20&#21333;&#20803;&#36136;&#37327;&#26816;&#27979;(&#19977;)B&#21367;%20%20&#20840;&#38754;&#20381;&#27861;&#27835;&#22269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39" y="1475891"/>
            <a:ext cx="8601710" cy="368824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第一课　历史和人民的选择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中华人民共和国成立前各种政治力量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中国共产党领导人民站起来、富起来、强起来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第二课　中国共产党的先进性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课时　始终坚持以人民为中心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课时　始终走在时代前列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1" y="858960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30477" y="906214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中国共产党的领导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5850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39" y="1475891"/>
            <a:ext cx="8601710" cy="368824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第三课　坚持和加强党的全面领导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坚持党的领导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巩固党的长期执政地位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单元活动构建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file"/>
              </a:rPr>
              <a:t>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file"/>
              </a:rPr>
              <a:t>)A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file"/>
              </a:rPr>
              <a:t>卷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)B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卷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79231" y="858960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30477" y="906214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第一单元　中国共产党的领导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96288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40" y="1660774"/>
            <a:ext cx="8601710" cy="3688240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第四课　人民民主专政的社会主义国家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人民民主专政的本质：人民当家作主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坚持人民民主专政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第五课　我国的根本政治制度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课时　人民代表大会：我国的国家权力机关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课时　人民代表大会制度：我国的根本政治制度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479231" y="1079847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3"/>
          <p:cNvSpPr txBox="1"/>
          <p:nvPr/>
        </p:nvSpPr>
        <p:spPr>
          <a:xfrm>
            <a:off x="2030477" y="1127101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人民当家作主</a:t>
            </a:r>
          </a:p>
        </p:txBody>
      </p:sp>
    </p:spTree>
    <p:extLst>
      <p:ext uri="{BB962C8B-B14F-4D97-AF65-F5344CB8AC3E}">
        <p14:creationId xmlns:p14="http://schemas.microsoft.com/office/powerpoint/2010/main" val="325157046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40" y="1592172"/>
            <a:ext cx="8601710" cy="4288404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第六课　我国的基本政治制度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中国共产党领导的多党合作和政治协商制度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民族区域自治制度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课时　基层群众自治制度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单元活动构建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二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)A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file"/>
              </a:rPr>
              <a:t>卷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95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二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)B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卷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 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1479231" y="858960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030477" y="906214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第二单元　人民当家作主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994124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40" y="1660774"/>
            <a:ext cx="8601710" cy="3534351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第七课　治国理政的基本方式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我国法治建设的历程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全面推进依法治国的总目标与原则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第八课　法治中国建设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5" action="ppaction://hlinkpres?slideindex=1&amp;slidetitle=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课时　法治国家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课时　法治政府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课时　法治社会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479231" y="1079847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3"/>
          <p:cNvSpPr txBox="1"/>
          <p:nvPr/>
        </p:nvSpPr>
        <p:spPr>
          <a:xfrm>
            <a:off x="2030477" y="1127101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全面依法治国</a:t>
            </a:r>
          </a:p>
        </p:txBody>
      </p:sp>
    </p:spTree>
    <p:extLst>
      <p:ext uri="{BB962C8B-B14F-4D97-AF65-F5344CB8AC3E}">
        <p14:creationId xmlns:p14="http://schemas.microsoft.com/office/powerpoint/2010/main" val="350959912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5939" name="文本框 1575938"/>
          <p:cNvSpPr txBox="1"/>
          <p:nvPr/>
        </p:nvSpPr>
        <p:spPr>
          <a:xfrm>
            <a:off x="1542740" y="1660774"/>
            <a:ext cx="8601710" cy="4519236"/>
          </a:xfrm>
          <a:prstGeom prst="rect">
            <a:avLst/>
          </a:prstGeom>
          <a:noFill/>
          <a:ln w="9525">
            <a:noFill/>
          </a:ln>
        </p:spPr>
        <p:txBody>
          <a:bodyPr wrap="square" lIns="86411" tIns="43205" rIns="86411" bIns="43205">
            <a:spAutoFit/>
          </a:bodyPr>
          <a:lstStyle/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第九课　全面推进依法治国的基本要求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hlinkClick r:id="rId3" action="ppaction://hlinkpres?slideindex=1&amp;slidetitle=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1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3" action="ppaction://hlinkpres?slideindex=1&amp;slidetitle="/>
              </a:rPr>
              <a:t>课时　科学立法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2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4" action="ppaction://hlinkpres?slideindex=1&amp;slidetitle="/>
              </a:rPr>
              <a:t>课时　严格执法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3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5" action="ppaction://hlinkpres?slideindex=1&amp;slidetitle="/>
              </a:rPr>
              <a:t>课时　公正司法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990600"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第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4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6" action="ppaction://hlinkpres?slideindex=1&amp;slidetitle="/>
              </a:rPr>
              <a:t>课时　全民守法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7" action="ppaction://hlinkpres?slideindex=1&amp;slidetitle="/>
              </a:rPr>
              <a:t>单元活动构建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)A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8" action="ppaction://hlinkfile"/>
              </a:rPr>
              <a:t>卷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file"/>
              </a:rPr>
              <a:t>单元质量检测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file"/>
              </a:rPr>
              <a:t>(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file"/>
              </a:rPr>
              <a:t>三</a:t>
            </a: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file"/>
              </a:rPr>
              <a:t>)B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9" action="ppaction://hlinkfile"/>
              </a:rPr>
              <a:t>卷</a:t>
            </a: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just" defTabSz="863600">
              <a:lnSpc>
                <a:spcPct val="160000"/>
              </a:lnSpc>
              <a:tabLst>
                <a:tab pos="3853180" algn="l"/>
              </a:tabLst>
            </a:pPr>
            <a:r>
              <a:rPr lang="zh-CN" altLang="en-US" sz="20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hlinkClick r:id="rId10" action="ppaction://hlinkfile"/>
              </a:rPr>
              <a:t>模块综合检测</a:t>
            </a:r>
            <a:endParaRPr lang="en-US" altLang="zh-CN" sz="20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9572855" y="5976391"/>
            <a:ext cx="2172767" cy="706386"/>
            <a:chOff x="9572855" y="5976391"/>
            <a:chExt cx="2172767" cy="706386"/>
          </a:xfrm>
        </p:grpSpPr>
        <p:grpSp>
          <p:nvGrpSpPr>
            <p:cNvPr id="20" name="组合 19"/>
            <p:cNvGrpSpPr/>
            <p:nvPr/>
          </p:nvGrpSpPr>
          <p:grpSpPr>
            <a:xfrm>
              <a:off x="9572855" y="5976391"/>
              <a:ext cx="1876814" cy="706386"/>
              <a:chOff x="9625016" y="6352959"/>
              <a:chExt cx="1876814" cy="706386"/>
            </a:xfrm>
          </p:grpSpPr>
          <p:sp>
            <p:nvSpPr>
              <p:cNvPr id="22" name="矩形 21"/>
              <p:cNvSpPr/>
              <p:nvPr userDrawn="1"/>
            </p:nvSpPr>
            <p:spPr>
              <a:xfrm rot="18900000">
                <a:off x="10502847" y="6352959"/>
                <a:ext cx="413792" cy="41379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 dirty="0">
                  <a:latin typeface="HelveticaNeueLT Pro 67 MdCn" pitchFamily="34" charset="0"/>
                </a:endParaRPr>
              </a:p>
            </p:txBody>
          </p:sp>
          <p:sp>
            <p:nvSpPr>
              <p:cNvPr id="23" name="矩形 19"/>
              <p:cNvSpPr/>
              <p:nvPr userDrawn="1"/>
            </p:nvSpPr>
            <p:spPr>
              <a:xfrm rot="18900000">
                <a:off x="10795399" y="6645553"/>
                <a:ext cx="413792" cy="413792"/>
              </a:xfrm>
              <a:custGeom>
                <a:avLst/>
                <a:gdLst/>
                <a:ahLst/>
                <a:cxnLst/>
                <a:rect l="l" t="t" r="r" b="b"/>
                <a:pathLst>
                  <a:path w="413792" h="413792">
                    <a:moveTo>
                      <a:pt x="413792" y="0"/>
                    </a:moveTo>
                    <a:lnTo>
                      <a:pt x="413792" y="413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4" name="矩形 23"/>
              <p:cNvSpPr/>
              <p:nvPr userDrawn="1"/>
            </p:nvSpPr>
            <p:spPr>
              <a:xfrm rot="18900000">
                <a:off x="11088038" y="6352959"/>
                <a:ext cx="413792" cy="413793"/>
              </a:xfrm>
              <a:prstGeom prst="rect">
                <a:avLst/>
              </a:prstGeom>
              <a:solidFill>
                <a:srgbClr val="FF8B8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 userDrawn="1"/>
            </p:nvSpPr>
            <p:spPr>
              <a:xfrm rot="18900000">
                <a:off x="10210207" y="6645553"/>
                <a:ext cx="413791" cy="413791"/>
              </a:xfrm>
              <a:custGeom>
                <a:avLst/>
                <a:gdLst/>
                <a:ahLst/>
                <a:cxnLst/>
                <a:rect l="l" t="t" r="r" b="b"/>
                <a:pathLst>
                  <a:path w="413791" h="413791">
                    <a:moveTo>
                      <a:pt x="413790" y="0"/>
                    </a:moveTo>
                    <a:lnTo>
                      <a:pt x="413791" y="41379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矩形 25"/>
              <p:cNvSpPr/>
              <p:nvPr userDrawn="1"/>
            </p:nvSpPr>
            <p:spPr>
              <a:xfrm rot="18900000">
                <a:off x="9625016" y="6645554"/>
                <a:ext cx="413790" cy="413790"/>
              </a:xfrm>
              <a:custGeom>
                <a:avLst/>
                <a:gdLst/>
                <a:ahLst/>
                <a:cxnLst/>
                <a:rect l="l" t="t" r="r" b="b"/>
                <a:pathLst>
                  <a:path w="413790" h="413790">
                    <a:moveTo>
                      <a:pt x="413790" y="0"/>
                    </a:moveTo>
                    <a:lnTo>
                      <a:pt x="413790" y="4137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21" name="矩形 24"/>
            <p:cNvSpPr/>
            <p:nvPr/>
          </p:nvSpPr>
          <p:spPr>
            <a:xfrm rot="18900000">
              <a:off x="11331831" y="6268985"/>
              <a:ext cx="413791" cy="413791"/>
            </a:xfrm>
            <a:custGeom>
              <a:avLst/>
              <a:gdLst/>
              <a:ahLst/>
              <a:cxnLst/>
              <a:rect l="l" t="t" r="r" b="b"/>
              <a:pathLst>
                <a:path w="413791" h="413791">
                  <a:moveTo>
                    <a:pt x="413790" y="0"/>
                  </a:moveTo>
                  <a:lnTo>
                    <a:pt x="413791" y="4137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平行四边形 26"/>
          <p:cNvSpPr/>
          <p:nvPr/>
        </p:nvSpPr>
        <p:spPr>
          <a:xfrm>
            <a:off x="-3175" y="0"/>
            <a:ext cx="11522075" cy="772886"/>
          </a:xfrm>
          <a:prstGeom prst="parallelogram">
            <a:avLst>
              <a:gd name="adj" fmla="val 0"/>
            </a:avLst>
          </a:prstGeom>
          <a:gradFill flip="none" rotWithShape="1">
            <a:gsLst>
              <a:gs pos="100000">
                <a:srgbClr val="FFC000"/>
              </a:gs>
              <a:gs pos="27000">
                <a:srgbClr val="C00000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130" eaLnBrk="0" hangingPunct="0">
              <a:defRPr/>
            </a:pPr>
            <a:endParaRPr lang="zh-CN" altLang="en-US" sz="15000" b="1" dirty="0">
              <a:solidFill>
                <a:schemeClr val="bg1"/>
              </a:solidFill>
              <a:latin typeface="HelveticaNeueLT Pro 67 MdCn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-1307" y="316485"/>
            <a:ext cx="3088095" cy="40011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CONTENTS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9" name="文本占位符 11">
            <a:extLst>
              <a:ext uri="{FF2B5EF4-FFF2-40B4-BE49-F238E27FC236}">
                <a16:creationId xmlns:a16="http://schemas.microsoft.com/office/drawing/2014/main" id="{2BEE3A2F-E32E-4AA8-9753-8CC6C68BE4CC}"/>
              </a:ext>
            </a:extLst>
          </p:cNvPr>
          <p:cNvSpPr txBox="1">
            <a:spLocks/>
          </p:cNvSpPr>
          <p:nvPr/>
        </p:nvSpPr>
        <p:spPr>
          <a:xfrm>
            <a:off x="9829489" y="406804"/>
            <a:ext cx="1630034" cy="276999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spAutoFit/>
          </a:bodyPr>
          <a:lstStyle>
            <a:defPPr>
              <a:defRPr lang="zh-CN"/>
            </a:defPPr>
            <a:lvl1pPr mar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7199" b="1" kern="1200" spc="60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lvl1pPr>
            <a:lvl2pPr marL="457151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03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54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05" indent="-228575" algn="l" defTabSz="914303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0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想你所想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·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及你所需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87"/>
          <a:stretch/>
        </p:blipFill>
        <p:spPr>
          <a:xfrm>
            <a:off x="108409" y="175933"/>
            <a:ext cx="684076" cy="461741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1479231" y="1079847"/>
            <a:ext cx="8563610" cy="48605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3"/>
          <p:cNvSpPr txBox="1"/>
          <p:nvPr/>
        </p:nvSpPr>
        <p:spPr>
          <a:xfrm>
            <a:off x="2030477" y="1127101"/>
            <a:ext cx="7572375" cy="461665"/>
          </a:xfrm>
          <a:prstGeom prst="rect">
            <a:avLst/>
          </a:prstGeom>
        </p:spPr>
        <p:txBody>
          <a:bodyPr wrap="square">
            <a:spAutoFit/>
            <a:extLst>
              <a:ext uri="{4A0BC546-FE56-4ADE-93B0-CB8AF2F6F144}">
                <wpsdc:textFrameExt xmlns="" xmlns:wpsdc="http://www.wps.cn/officeDocument/2022/drawingmlCustomData" type="text"/>
              </a:ext>
            </a:extLst>
          </a:bodyPr>
          <a:lstStyle/>
          <a:p>
            <a:pPr algn="ctr"/>
            <a:r>
              <a:rPr lang="zh-CN" altLang="en-US" sz="2400" b="0" dirty="0">
                <a:solidFill>
                  <a:schemeClr val="bg1"/>
                </a:solidFill>
                <a:effectLst>
                  <a:outerShdw blurRad="101600" dist="76200" dir="8100000" algn="tr" rotWithShape="0">
                    <a:schemeClr val="tx1">
                      <a:alpha val="15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第三单元　全面依法治国</a:t>
            </a:r>
          </a:p>
        </p:txBody>
      </p:sp>
    </p:spTree>
    <p:extLst>
      <p:ext uri="{BB962C8B-B14F-4D97-AF65-F5344CB8AC3E}">
        <p14:creationId xmlns:p14="http://schemas.microsoft.com/office/powerpoint/2010/main" val="107251078"/>
      </p:ext>
    </p:ext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jMzNzA4Nzc1YzIyMzE0NzBhNDA4NTQ3OTE2NmQ2YjM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</TotalTime>
  <Words>383</Words>
  <Application>Microsoft Office PowerPoint</Application>
  <PresentationFormat>自定义</PresentationFormat>
  <Paragraphs>65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HelveticaNeueLT Pro 67 MdCn</vt:lpstr>
      <vt:lpstr>微软雅黑</vt:lpstr>
      <vt:lpstr>Arial</vt:lpstr>
      <vt:lpstr>Calibri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XSL</dc:creator>
  <cp:keywords>QQ752179280</cp:keywords>
  <cp:lastModifiedBy>li</cp:lastModifiedBy>
  <cp:revision>485</cp:revision>
  <dcterms:created xsi:type="dcterms:W3CDTF">2016-06-29T09:22:00Z</dcterms:created>
  <dcterms:modified xsi:type="dcterms:W3CDTF">2026-02-06T04:36:39Z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1759EF3AF3A44AF1BCE514F904E277C9_13</vt:lpwstr>
  </property>
  <property fmtid="{D5CDD505-2E9C-101B-9397-08002B2CF9AE}" pid="3" name="KSOProductBuildVer">
    <vt:lpwstr>2052-12.1.0.15374</vt:lpwstr>
  </property>
</Properties>
</file>