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63" r:id="rId2"/>
    <p:sldId id="971" r:id="rId3"/>
    <p:sldId id="964" r:id="rId4"/>
    <p:sldId id="965" r:id="rId5"/>
    <p:sldId id="966" r:id="rId6"/>
    <p:sldId id="967" r:id="rId7"/>
    <p:sldId id="972" r:id="rId8"/>
  </p:sldIdLst>
  <p:sldSz cx="11522075" cy="6480175"/>
  <p:notesSz cx="6858000" cy="9144000"/>
  <p:custDataLst>
    <p:tags r:id="rId11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50" userDrawn="1">
          <p15:clr>
            <a:srgbClr val="A4A3A4"/>
          </p15:clr>
        </p15:guide>
        <p15:guide id="3" orient="horz" pos="2261" userDrawn="1">
          <p15:clr>
            <a:srgbClr val="A4A3A4"/>
          </p15:clr>
        </p15:guide>
        <p15:guide id="4" pos="1649" userDrawn="1">
          <p15:clr>
            <a:srgbClr val="A4A3A4"/>
          </p15:clr>
        </p15:guide>
        <p15:guide id="5" pos="1" userDrawn="1">
          <p15:clr>
            <a:srgbClr val="A4A3A4"/>
          </p15:clr>
        </p15:guide>
        <p15:guide id="7" pos="36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3C1"/>
    <a:srgbClr val="0000FF"/>
    <a:srgbClr val="FF8B8B"/>
    <a:srgbClr val="FFADAD"/>
    <a:srgbClr val="FF6363"/>
    <a:srgbClr val="D8A300"/>
    <a:srgbClr val="0A0098"/>
    <a:srgbClr val="FFCB8D"/>
    <a:srgbClr val="FFAA45"/>
    <a:srgbClr val="FFF6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4"/>
    <p:restoredTop sz="94158"/>
  </p:normalViewPr>
  <p:slideViewPr>
    <p:cSldViewPr showGuides="1">
      <p:cViewPr varScale="1">
        <p:scale>
          <a:sx n="117" d="100"/>
          <a:sy n="117" d="100"/>
        </p:scale>
        <p:origin x="672" y="90"/>
      </p:cViewPr>
      <p:guideLst>
        <p:guide orient="horz" pos="562"/>
        <p:guide orient="horz" pos="450"/>
        <p:guide orient="horz" pos="2261"/>
        <p:guide pos="1649"/>
        <p:guide pos="1"/>
        <p:guide pos="3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b="0" dirty="0"/>
              <a:t>2026/3/9</a:t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2961947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2026/3/9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2128104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1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3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4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6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0939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96562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4" r:id="rId2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1%20&#26495;&#22359;&#19968;&#12288;&#31532;&#19968;&#21333;&#20803;&#12288;&#31532;1&#35838;&#12288;&#25991;&#26126;&#30340;&#20135;&#29983;&#19982;&#26089;&#26399;&#21457;&#23637;.pptx" TargetMode="External"/><Relationship Id="rId7" Type="http://schemas.openxmlformats.org/officeDocument/2006/relationships/hyperlink" Target="1.PPT&#35838;&#20214;/05%20&#26495;&#22359;&#19968;&#12288;&#31532;&#20108;&#21333;&#20803;&#12288;&#31532;5&#35838;&#12288;&#21476;&#20195;&#38750;&#27954;&#19982;&#32654;&#27954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4%20&#26495;&#22359;&#19968;&#12288;&#31532;&#20108;&#21333;&#20803;&#12288;&#31532;4&#35838;&#12288;&#20013;&#21476;&#26102;&#26399;&#30340;&#20122;&#27954;.pptx" TargetMode="External"/><Relationship Id="rId5" Type="http://schemas.openxmlformats.org/officeDocument/2006/relationships/hyperlink" Target="1.PPT&#35838;&#20214;/03%20&#26495;&#22359;&#19968;&#12288;&#31532;&#20108;&#21333;&#20803;&#12288;&#31532;3&#35838;&#12288;&#20013;&#21476;&#26102;&#26399;&#30340;&#27431;&#27954;.pptx" TargetMode="External"/><Relationship Id="rId4" Type="http://schemas.openxmlformats.org/officeDocument/2006/relationships/hyperlink" Target="1.PPT&#35838;&#20214;/02%20&#26495;&#22359;&#19968;&#12288;&#31532;&#19968;&#21333;&#20803;&#12288;&#31532;2&#35838;&#12288;&#21476;&#20195;&#19990;&#30028;&#30340;&#24093;&#22269;&#19982;&#25991;&#26126;&#30340;&#20132;&#27969;.ppt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1.PPT&#35838;&#20214;/06%20&#26495;&#22359;&#19968;&#12288;&#36801;&#31227;&#24212;&#29992;&#12288;&#37325;&#26500;&#25299;&#23637;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7%20&#26495;&#22359;&#20108;&#12288;&#31532;&#19977;&#21333;&#20803;&#12288;&#31532;6&#35838;&#12288;&#20840;&#29699;&#33322;&#36335;&#30340;&#24320;&#36767;.pptx" TargetMode="External"/><Relationship Id="rId7" Type="http://schemas.openxmlformats.org/officeDocument/2006/relationships/hyperlink" Target="1.PPT&#35838;&#20214;/11%20&#26495;&#22359;&#20108;&#12288;&#36801;&#31227;&#24212;&#29992;&#12288;&#37325;&#26500;&#25299;&#23637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0%20&#26495;&#22359;&#20108;&#12288;&#31532;&#22235;&#21333;&#20803;&#12288;&#31532;9&#35838;&#12288;&#36164;&#20135;&#38454;&#32423;&#38761;&#21629;&#19982;&#36164;&#26412;&#20027;&#20041;&#21046;&#24230;&#30340;&#30830;&#31435;.pptx" TargetMode="External"/><Relationship Id="rId5" Type="http://schemas.openxmlformats.org/officeDocument/2006/relationships/hyperlink" Target="1.PPT&#35838;&#20214;/09%20&#26495;&#22359;&#20108;&#12288;&#31532;&#22235;&#21333;&#20803;&#12288;&#31532;8&#35838;&#12288;&#27431;&#27954;&#30340;&#24605;&#24819;&#35299;&#25918;&#36816;&#21160;.pptx" TargetMode="External"/><Relationship Id="rId4" Type="http://schemas.openxmlformats.org/officeDocument/2006/relationships/hyperlink" Target="1.PPT&#35838;&#20214;/08%20&#26495;&#22359;&#20108;&#12288;&#31532;&#19977;&#21333;&#20803;&#12288;&#31532;7&#35838;&#12288;&#20840;&#29699;&#32852;&#31995;&#30340;&#21021;&#27493;&#24314;&#31435;&#19982;&#19990;&#30028;&#26684;&#23616;&#30340;&#28436;&#21464;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12%20&#26495;&#22359;&#19977;&#12288;&#31532;&#20116;&#21333;&#20803;&#12288;&#31532;10&#35838;&#12288;&#24433;&#21709;&#19990;&#30028;&#30340;&#24037;&#19994;&#38761;&#21629;.pptx" TargetMode="External"/><Relationship Id="rId7" Type="http://schemas.openxmlformats.org/officeDocument/2006/relationships/hyperlink" Target="1.PPT&#35838;&#20214;/16%20&#26495;&#22359;&#19977;&#12288;&#36801;&#31227;&#24212;&#29992;&#12288;&#37325;&#26500;&#25299;&#23637;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5%20&#26495;&#22359;&#19977;&#12288;&#31532;&#20845;&#21333;&#20803;&#12288;&#31532;13&#35838;&#12288;&#20122;&#38750;&#25289;&#27665;&#26063;&#29420;&#31435;&#36816;&#21160;.pptx" TargetMode="External"/><Relationship Id="rId5" Type="http://schemas.openxmlformats.org/officeDocument/2006/relationships/hyperlink" Target="1.PPT&#35838;&#20214;/14%20&#26495;&#22359;&#19977;&#12288;&#31532;&#20845;&#21333;&#20803;&#12288;&#31532;12&#35838;%20%20&#36164;&#26412;&#20027;&#20041;&#19990;&#30028;&#27542;&#27665;&#20307;&#31995;&#30340;&#24418;&#25104;.pptx" TargetMode="External"/><Relationship Id="rId4" Type="http://schemas.openxmlformats.org/officeDocument/2006/relationships/hyperlink" Target="1.PPT&#35838;&#20214;/13%20&#26495;&#22359;&#19977;&#12288;&#31532;&#20116;&#21333;&#20803;&#12288;&#31532;11&#35838;&#12288;&#39532;&#20811;&#24605;&#20027;&#20041;&#30340;&#35806;&#29983;&#19982;&#20256;&#25773;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21%20&#26495;&#22359;&#22235;&#12288;&#36801;&#31227;&#24212;&#29992;&#12288;&#37325;&#26500;&#25299;&#23637;.pptx" TargetMode="External"/><Relationship Id="rId3" Type="http://schemas.openxmlformats.org/officeDocument/2006/relationships/hyperlink" Target="1.PPT&#35838;&#20214;/17%20&#26495;&#22359;&#22235;&#12288;&#31532;&#19971;&#21333;&#20803;&#12288;&#31532;14&#35838;&#12288;&#31532;&#19968;&#27425;&#19990;&#30028;&#22823;&#25112;&#19982;&#25112;&#21518;&#22269;&#38469;&#31209;&#24207;.pptx" TargetMode="External"/><Relationship Id="rId7" Type="http://schemas.openxmlformats.org/officeDocument/2006/relationships/hyperlink" Target="1.PPT&#35838;&#20214;/20%20&#26495;&#22359;&#22235;&#12288;&#31532;&#19971;&#21333;&#20803;&#12288;&#31532;17&#35838;&#12288;&#31532;&#20108;&#27425;&#19990;&#30028;&#22823;&#25112;&#19982;&#25112;&#21518;&#22269;&#38469;&#31209;&#24207;&#30340;&#24418;&#25104;.ppt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3%20&#26495;&#22359;&#19968;&#12288;&#31532;&#19968;&#21333;&#20803;&#12288;&#31532;3&#35838;&#12288;&#31206;&#32479;&#19968;&#22810;&#27665;&#26063;&#23553;&#24314;&#22269;&#23478;&#30340;&#24314;&#31435;.pptx" TargetMode="External"/><Relationship Id="rId5" Type="http://schemas.openxmlformats.org/officeDocument/2006/relationships/hyperlink" Target="1.PPT&#35838;&#20214;/19%20&#26495;&#22359;&#22235;&#12288;&#31532;&#19971;&#21333;&#20803;&#12288;&#31532;16&#35838;&#12288;&#20122;&#38750;&#25289;&#27665;&#26063;&#27665;&#20027;&#36816;&#21160;&#30340;&#39640;&#28072;.pptx" TargetMode="External"/><Relationship Id="rId4" Type="http://schemas.openxmlformats.org/officeDocument/2006/relationships/hyperlink" Target="1.PPT&#35838;&#20214;/18%20&#26495;&#22359;&#22235;&#12288;&#31532;&#19971;&#21333;&#20803;&#12288;&#31532;15&#35838;&#12288;&#21313;&#26376;&#38761;&#21629;&#30340;&#32988;&#21033;&#19982;&#33487;&#32852;&#30340;&#31038;&#20250;&#20027;&#20041;&#23454;&#36341;.pptx" TargetMode="Externa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1.PPT&#35838;&#20214;/26%20&#26495;&#22359;&#20116;&#12288;&#31532;&#20061;&#21333;&#20803;&#12288;&#31532;22&#35838;&#12288;&#19990;&#30028;&#22810;&#26497;&#21270;&#19982;&#32463;&#27982;&#20840;&#29699;&#21270;.pptx" TargetMode="External"/><Relationship Id="rId3" Type="http://schemas.openxmlformats.org/officeDocument/2006/relationships/hyperlink" Target="1.PPT&#35838;&#20214;/22%20&#26495;&#22359;&#20116;&#12288;&#31532;&#20843;&#21333;&#20803;&#12288;&#31532;18&#35838;&#12288;&#20919;&#25112;&#19982;&#22269;&#38469;&#26684;&#23616;&#30340;&#28436;&#21464;.pptx" TargetMode="External"/><Relationship Id="rId7" Type="http://schemas.openxmlformats.org/officeDocument/2006/relationships/hyperlink" Target="1.PPT&#35838;&#20214;/25%20&#26495;&#22359;&#20116;&#12288;&#31532;&#20843;&#21333;&#20803;&#12288;&#31532;21&#35838;&#12288;&#19990;&#30028;&#27542;&#27665;&#20307;&#31995;&#30340;&#29926;&#35299;&#19982;&#26032;&#20852;&#22269;&#23478;&#30340;&#21457;&#23637;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3%20&#26495;&#22359;&#19968;&#12288;&#31532;&#19968;&#21333;&#20803;&#12288;&#31532;3&#35838;&#12288;&#31206;&#32479;&#19968;&#22810;&#27665;&#26063;&#23553;&#24314;&#22269;&#23478;&#30340;&#24314;&#31435;.pptx" TargetMode="External"/><Relationship Id="rId5" Type="http://schemas.openxmlformats.org/officeDocument/2006/relationships/hyperlink" Target="1.PPT&#35838;&#20214;/24%20&#26495;&#22359;&#20116;&#12288;&#31532;&#20843;&#21333;&#20803;&#12288;&#31532;20&#35838;&#12288;&#31038;&#20250;&#20027;&#20041;&#22269;&#23478;&#30340;&#21457;&#23637;&#19982;&#21464;&#21270;.pptx" TargetMode="External"/><Relationship Id="rId10" Type="http://schemas.openxmlformats.org/officeDocument/2006/relationships/image" Target="../media/image1.png"/><Relationship Id="rId4" Type="http://schemas.openxmlformats.org/officeDocument/2006/relationships/hyperlink" Target="1.PPT&#35838;&#20214;/23%20&#26495;&#22359;&#20116;&#12288;&#31532;&#20843;&#21333;&#20803;&#12288;&#31532;19&#35838;&#12288;&#36164;&#26412;&#20027;&#20041;&#22269;&#23478;&#30340;&#26032;&#21464;&#21270;.pptx" TargetMode="External"/><Relationship Id="rId9" Type="http://schemas.openxmlformats.org/officeDocument/2006/relationships/hyperlink" Target="1.PPT&#35838;&#20214;/27%20&#26495;&#22359;&#20116;&#12288;&#31532;&#20061;&#21333;&#20803;&#12288;&#31532;23&#35838;&#12288;&#21644;&#24179;&#21457;&#23637;&#21512;&#20316;&#20849;&#36194;&#30340;&#21382;&#21490;&#28526;&#27969;.pptx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1.PPT&#35838;&#20214;/28%20&#26495;&#22359;&#20116;&#12288;&#36801;&#31227;&#24212;&#29992;&#12288;&#37325;&#26500;&#25299;&#23637;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3140" y="1763923"/>
            <a:ext cx="8601710" cy="402679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○单元概览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○探究构建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第一单元　古代文明的产生与发展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文明的产生与早期发展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古代世界的帝国与文明的交流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第二单元　中古时期的世界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中古时期的欧洲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4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中古时期的亚洲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第</a:t>
            </a:r>
            <a:r>
              <a:rPr lang="en-US" altLang="zh-CN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5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课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古代非洲与美洲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561" y="791815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1043843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板块一　古代世界的文明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5850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6561" y="7198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971835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板块一　古代世界的文明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13140" y="1691915"/>
            <a:ext cx="8601710" cy="158330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○迁移应用　活动一　古代帝国与文明的交流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2" action="ppaction://hlinkpres?slideindex=1&amp;slidetitle=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活动二　中古时期的世界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2" action="ppaction://hlinkpres?slideindex=1&amp;slidetitle="/>
            </a:endParaRPr>
          </a:p>
          <a:p>
            <a:pPr lvl="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○重构拓展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8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3140" y="1763923"/>
            <a:ext cx="8601710" cy="4396126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lvl="0"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○单元概览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lvl="0"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○探究构建　第三单元　走向整体的世界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6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　全球航路的开辟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7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全球联系的初步建立与世界格局的演变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第四单元　资本主义制度的确立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8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欧洲的思想解放运动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9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资产阶级革命与资本主义制度的确立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○迁移应用　活动一　走向整体的世界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7" action="ppaction://hlinkpres?slideindex=1&amp;slidetitle=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活动二　政治变革和思想解放的关系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7" action="ppaction://hlinkpres?slideindex=1&amp;slidetitle="/>
            </a:endParaRPr>
          </a:p>
          <a:p>
            <a:pPr lvl="0" algn="just" defTabSz="863600">
              <a:lnSpc>
                <a:spcPct val="14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○重构拓展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561" y="791815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1043843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板块二　走向近代的世界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01492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3140" y="1827482"/>
            <a:ext cx="8601710" cy="4396126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○单元概览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○探究构建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第五单元　工业革命与马克思主义的诞生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10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影响世界的工业革命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马克思主义的诞生与传播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第六单元　世界殖民体系与亚非拉民族独立运动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资本主义世界殖民体系的形成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13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亚非拉民族独立运动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just" defTabSz="863600">
              <a:lnSpc>
                <a:spcPct val="14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○迁移应用　活动一　时间革新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7" action="ppaction://hlinkpres?slideindex=1&amp;slidetitle="/>
            </a:endParaRPr>
          </a:p>
          <a:p>
            <a:pPr lvl="0" indent="1439863" algn="just" defTabSz="863600">
              <a:lnSpc>
                <a:spcPct val="14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活动二　革命与抗争推动了历史的进程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7" action="ppaction://hlinkpres?slideindex=1&amp;slidetitle="/>
            </a:endParaRPr>
          </a:p>
          <a:p>
            <a:pPr lvl="0" algn="just" defTabSz="863600">
              <a:lnSpc>
                <a:spcPct val="14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○重构拓展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561" y="855374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1674" y="1146390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板块三　工业革命时期的世界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6012122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35731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52216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42535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211664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4527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3140" y="1772390"/>
            <a:ext cx="8601710" cy="4242237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5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○单元概览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algn="just" defTabSz="863600">
              <a:lnSpc>
                <a:spcPct val="15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○探究构建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第七单元　两次世界大战、十月革命与国际秩序的演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indent="1439863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14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第一次世界大战与战后国际秩序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15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十月革命的胜利与苏联的社会主义实践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16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　亚非拉民族民主运动的高涨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6" action="ppaction://hlinkpres?slideindex=1&amp;slidetitle="/>
            </a:endParaRPr>
          </a:p>
          <a:p>
            <a:pPr indent="1439863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17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第二次世界大战与战后国际秩序的形成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just" defTabSz="863600">
              <a:lnSpc>
                <a:spcPct val="15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○迁移应用　活动一　第一次世界大战爆发的原因及教训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8" action="ppaction://hlinkpres?slideindex=1&amp;slidetitle="/>
            </a:endParaRPr>
          </a:p>
          <a:p>
            <a:pPr lvl="0" indent="1439863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活动二　苏联社会主义建设的模式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8" action="ppaction://hlinkpres?slideindex=1&amp;slidetitle="/>
            </a:endParaRPr>
          </a:p>
          <a:p>
            <a:pPr lvl="0" algn="just" defTabSz="863600">
              <a:lnSpc>
                <a:spcPct val="15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○重构拓展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561" y="800282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1086234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板块四　两次世界大战时期的世界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2861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3140" y="1763923"/>
            <a:ext cx="8601710" cy="4519236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lvl="0"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○单元概览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lvl="0"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○探究构建　第八单元　 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20 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世纪下半叶世界的新变化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18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冷战与国际格局的演变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19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资本主义国家的新变化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20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社会主义国家的发展与变化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6" action="ppaction://hlinkpres?slideindex=1&amp;slidetitle=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21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世界殖民体系的瓦解与新兴国家的发展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6" action="ppaction://hlinkpres?slideindex=1&amp;slidetitle=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第九单元　当代世界发展的特点与主要趋势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8" action="ppaction://hlinkpres?slideindex=1&amp;slidetitle=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22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pres?slideindex=1&amp;slidetitle="/>
              </a:rPr>
              <a:t>世界多极化与经济全球化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pres?slideindex=1&amp;slidetitle="/>
              </a:rPr>
              <a:t>23</a:t>
            </a: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pres?slideindex=1&amp;slidetitle="/>
              </a:rPr>
              <a:t>课　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pres?slideindex=1&amp;slidetitle="/>
              </a:rPr>
              <a:t>和平发展合作共赢的历史潮流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561" y="791815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1014226"/>
            <a:ext cx="7572375" cy="430887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2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板块五　第二次世界大战后的世界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7829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6561" y="7198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2179" y="971835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板块五　第二次世界大战后的世界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13140" y="1691915"/>
            <a:ext cx="8601710" cy="158330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60000"/>
              </a:lnSpc>
              <a:tabLst>
                <a:tab pos="125095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○迁移应用　活动一　第二次世界大战后的非洲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cs typeface="微软雅黑" panose="020B0503020204020204" pitchFamily="34" charset="-122"/>
                <a:hlinkClick r:id="rId2" action="ppaction://hlinkpres?slideindex=1&amp;slidetitle="/>
              </a:rPr>
              <a:t> “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非殖民化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cs typeface="微软雅黑" panose="020B0503020204020204" pitchFamily="34" charset="-122"/>
                <a:hlinkClick r:id="rId2" action="ppaction://hlinkpres?slideindex=1&amp;slidetitle="/>
              </a:rPr>
              <a:t>”</a:t>
            </a:r>
            <a:endParaRPr lang="en-US" altLang="zh-CN" sz="2000" b="0" dirty="0">
              <a:solidFill>
                <a:schemeClr val="tx1"/>
              </a:solidFill>
              <a:latin typeface="宋体" panose="02010600030101010101" pitchFamily="2" charset="-122"/>
              <a:cs typeface="微软雅黑" panose="020B0503020204020204" pitchFamily="34" charset="-122"/>
              <a:hlinkClick r:id="rId2" action="ppaction://hlinkpres?slideindex=1&amp;slidetitle="/>
            </a:endParaRPr>
          </a:p>
          <a:p>
            <a:pPr indent="1439863" algn="just" defTabSz="863600">
              <a:lnSpc>
                <a:spcPct val="160000"/>
              </a:lnSpc>
              <a:tabLst>
                <a:tab pos="1439863" algn="l"/>
              </a:tabLst>
            </a:pP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活动二　 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cs typeface="微软雅黑" panose="020B0503020204020204" pitchFamily="34" charset="-122"/>
                <a:hlinkClick r:id="rId2" action="ppaction://hlinkpres?slideindex=1&amp;slidetitle="/>
              </a:rPr>
              <a:t>“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全球南方</a:t>
            </a:r>
            <a:r>
              <a:rPr lang="zh-CN" altLang="en-US" sz="2000" b="0" dirty="0">
                <a:solidFill>
                  <a:schemeClr val="tx1"/>
                </a:solidFill>
                <a:latin typeface="宋体" panose="02010600030101010101" pitchFamily="2" charset="-122"/>
                <a:cs typeface="微软雅黑" panose="020B0503020204020204" pitchFamily="34" charset="-122"/>
                <a:hlinkClick r:id="rId2" action="ppaction://hlinkpres?slideindex=1&amp;slidetitle="/>
              </a:rPr>
              <a:t>”</a:t>
            </a:r>
            <a:r>
              <a:rPr lang="zh-CN" altLang="en-US" sz="2000" b="0" u="sng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的崛起</a:t>
            </a:r>
            <a:endParaRPr lang="en-US" altLang="zh-CN" sz="2000" b="0" u="sng" dirty="0">
              <a:solidFill>
                <a:srgbClr val="0563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2" action="ppaction://hlinkpres?slideindex=1&amp;slidetitle="/>
            </a:endParaRPr>
          </a:p>
          <a:p>
            <a:pPr lvl="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" action="ppaction://hlinkpres?slideindex=1&amp;slidetitle="/>
              </a:rPr>
              <a:t>○重构拓展</a:t>
            </a:r>
            <a:endParaRPr lang="en-US" altLang="zh-CN" sz="20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98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MzNzA4Nzc1YzIyMzE0NzBhNDA4NTQ3OTE2NmQ2Yj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</TotalTime>
  <Words>451</Words>
  <Application>Microsoft Office PowerPoint</Application>
  <PresentationFormat>自定义</PresentationFormat>
  <Paragraphs>70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HelveticaNeueLT Pro 67 MdCn</vt:lpstr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XSL</dc:creator>
  <cp:keywords>QQ752179280</cp:keywords>
  <cp:lastModifiedBy>星炽 朱</cp:lastModifiedBy>
  <cp:revision>518</cp:revision>
  <dcterms:created xsi:type="dcterms:W3CDTF">2016-06-29T09:22:00Z</dcterms:created>
  <dcterms:modified xsi:type="dcterms:W3CDTF">2026-03-09T11:24:15Z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1759EF3AF3A44AF1BCE514F904E277C9_13</vt:lpwstr>
  </property>
  <property fmtid="{D5CDD505-2E9C-101B-9397-08002B2CF9AE}" pid="3" name="KSOProductBuildVer">
    <vt:lpwstr>2052-12.1.0.15374</vt:lpwstr>
  </property>
</Properties>
</file>